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72" r:id="rId5"/>
    <p:sldId id="280" r:id="rId6"/>
    <p:sldId id="316" r:id="rId7"/>
    <p:sldId id="298" r:id="rId8"/>
    <p:sldId id="311" r:id="rId9"/>
    <p:sldId id="312" r:id="rId10"/>
    <p:sldId id="313" r:id="rId11"/>
    <p:sldId id="300" r:id="rId12"/>
    <p:sldId id="304" r:id="rId13"/>
    <p:sldId id="315" r:id="rId14"/>
    <p:sldId id="314" r:id="rId15"/>
    <p:sldId id="307" r:id="rId16"/>
    <p:sldId id="303" r:id="rId17"/>
    <p:sldId id="310" r:id="rId18"/>
    <p:sldId id="308" r:id="rId19"/>
    <p:sldId id="309" r:id="rId20"/>
    <p:sldId id="296" r:id="rId21"/>
  </p:sldIdLst>
  <p:sldSz cx="13439775" cy="7559675"/>
  <p:notesSz cx="7099300" cy="10234613"/>
  <p:embeddedFontLst>
    <p:embeddedFont>
      <p:font typeface="Arial Black" panose="020B0A04020102020204" pitchFamily="34" charset="0"/>
      <p:bold r:id="rId23"/>
    </p:embeddedFont>
  </p:embeddedFontLst>
  <p:defaultTextStyle>
    <a:defPPr>
      <a:defRPr lang="en-US"/>
    </a:defPPr>
    <a:lvl1pPr marL="0" algn="l" defTabSz="995507" rtl="0" eaLnBrk="1" latinLnBrk="0" hangingPunct="1">
      <a:defRPr sz="1960" kern="1200">
        <a:solidFill>
          <a:schemeClr val="tx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4234" userDrawn="1">
          <p15:clr>
            <a:srgbClr val="A4A3A4"/>
          </p15:clr>
        </p15:guide>
        <p15:guide id="3" orient="horz" pos="3481" userDrawn="1">
          <p15:clr>
            <a:srgbClr val="A4A3A4"/>
          </p15:clr>
        </p15:guide>
        <p15:guide id="4" pos="940" userDrawn="1">
          <p15:clr>
            <a:srgbClr val="A4A3A4"/>
          </p15:clr>
        </p15:guide>
        <p15:guide id="5" pos="7987" userDrawn="1">
          <p15:clr>
            <a:srgbClr val="A4A3A4"/>
          </p15:clr>
        </p15:guide>
        <p15:guide id="6" orient="horz" pos="10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E7D"/>
    <a:srgbClr val="081749"/>
    <a:srgbClr val="4DCFF3"/>
    <a:srgbClr val="E5F8FE"/>
    <a:srgbClr val="16316F"/>
    <a:srgbClr val="8E5598"/>
    <a:srgbClr val="00B9EE"/>
    <a:srgbClr val="EB5D0B"/>
    <a:srgbClr val="DA306C"/>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6283" autoAdjust="0"/>
  </p:normalViewPr>
  <p:slideViewPr>
    <p:cSldViewPr snapToGrid="0">
      <p:cViewPr varScale="1">
        <p:scale>
          <a:sx n="57" d="100"/>
          <a:sy n="57" d="100"/>
        </p:scale>
        <p:origin x="768" y="48"/>
      </p:cViewPr>
      <p:guideLst>
        <p:guide orient="horz" pos="2381"/>
        <p:guide pos="4234"/>
        <p:guide orient="horz" pos="3481"/>
        <p:guide pos="940"/>
        <p:guide pos="7987"/>
        <p:guide orient="horz" pos="1056"/>
      </p:guideLst>
    </p:cSldViewPr>
  </p:slideViewPr>
  <p:outlineViewPr>
    <p:cViewPr>
      <p:scale>
        <a:sx n="33" d="100"/>
        <a:sy n="33" d="100"/>
      </p:scale>
      <p:origin x="0" y="-477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66BA2CEE-DCE2-44DF-BB5C-69A3F38E0CDE}" type="datetimeFigureOut">
              <a:rPr lang="en-GB" smtClean="0"/>
              <a:t>20/03/2025</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0571A40-91A9-4E9B-BB27-007A3CF04174}" type="slidenum">
              <a:rPr lang="en-GB" smtClean="0"/>
              <a:t>‹#›</a:t>
            </a:fld>
            <a:endParaRPr lang="en-GB"/>
          </a:p>
        </p:txBody>
      </p:sp>
    </p:spTree>
    <p:extLst>
      <p:ext uri="{BB962C8B-B14F-4D97-AF65-F5344CB8AC3E}">
        <p14:creationId xmlns:p14="http://schemas.microsoft.com/office/powerpoint/2010/main" val="2985706588"/>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Proper Angle – https://youtu.be/8DMeS66NaGk </a:t>
            </a:r>
          </a:p>
          <a:p>
            <a:endParaRPr lang="en-GB" dirty="0"/>
          </a:p>
          <a:p>
            <a:endParaRPr lang="en-GB" dirty="0"/>
          </a:p>
          <a:p>
            <a:endParaRPr lang="en-GB" dirty="0"/>
          </a:p>
          <a:p>
            <a:r>
              <a:rPr lang="en-GB" dirty="0"/>
              <a:t>Front Angle - https://youtu.be/EypdQ-b5NSE</a:t>
            </a:r>
          </a:p>
          <a:p>
            <a:endParaRPr lang="en-GB" dirty="0"/>
          </a:p>
          <a:p>
            <a:endParaRPr lang="en-GB" dirty="0"/>
          </a:p>
          <a:p>
            <a:endParaRPr lang="en-GB" dirty="0"/>
          </a:p>
          <a:p>
            <a:r>
              <a:rPr lang="en-GB" dirty="0"/>
              <a:t>Serve and volley - https://youtu.be/BSTkHa5og8E</a:t>
            </a:r>
          </a:p>
        </p:txBody>
      </p:sp>
      <p:sp>
        <p:nvSpPr>
          <p:cNvPr id="4" name="Slide Number Placeholder 3"/>
          <p:cNvSpPr>
            <a:spLocks noGrp="1"/>
          </p:cNvSpPr>
          <p:nvPr>
            <p:ph type="sldNum" sz="quarter" idx="5"/>
          </p:nvPr>
        </p:nvSpPr>
        <p:spPr/>
        <p:txBody>
          <a:bodyPr/>
          <a:lstStyle/>
          <a:p>
            <a:fld id="{70571A40-91A9-4E9B-BB27-007A3CF04174}" type="slidenum">
              <a:rPr lang="en-GB" smtClean="0"/>
              <a:t>8</a:t>
            </a:fld>
            <a:endParaRPr lang="en-GB"/>
          </a:p>
        </p:txBody>
      </p:sp>
    </p:spTree>
    <p:extLst>
      <p:ext uri="{BB962C8B-B14F-4D97-AF65-F5344CB8AC3E}">
        <p14:creationId xmlns:p14="http://schemas.microsoft.com/office/powerpoint/2010/main" val="379761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Proper Angle – https://youtu.be/8DMeS66NaGk </a:t>
            </a:r>
          </a:p>
          <a:p>
            <a:endParaRPr lang="en-GB" dirty="0"/>
          </a:p>
          <a:p>
            <a:endParaRPr lang="en-GB" dirty="0"/>
          </a:p>
          <a:p>
            <a:endParaRPr lang="en-GB" dirty="0"/>
          </a:p>
          <a:p>
            <a:r>
              <a:rPr lang="en-GB" dirty="0"/>
              <a:t>Front Angle - https://youtu.be/EypdQ-b5NSE</a:t>
            </a:r>
          </a:p>
          <a:p>
            <a:endParaRPr lang="en-GB" dirty="0"/>
          </a:p>
          <a:p>
            <a:endParaRPr lang="en-GB" dirty="0"/>
          </a:p>
          <a:p>
            <a:endParaRPr lang="en-GB" dirty="0"/>
          </a:p>
          <a:p>
            <a:r>
              <a:rPr lang="en-GB" dirty="0"/>
              <a:t>Serve and volley - https://youtu.be/BSTkHa5og8E</a:t>
            </a:r>
          </a:p>
        </p:txBody>
      </p:sp>
      <p:sp>
        <p:nvSpPr>
          <p:cNvPr id="4" name="Slide Number Placeholder 3"/>
          <p:cNvSpPr>
            <a:spLocks noGrp="1"/>
          </p:cNvSpPr>
          <p:nvPr>
            <p:ph type="sldNum" sz="quarter" idx="5"/>
          </p:nvPr>
        </p:nvSpPr>
        <p:spPr/>
        <p:txBody>
          <a:bodyPr/>
          <a:lstStyle/>
          <a:p>
            <a:fld id="{70571A40-91A9-4E9B-BB27-007A3CF04174}" type="slidenum">
              <a:rPr lang="en-GB" smtClean="0"/>
              <a:t>10</a:t>
            </a:fld>
            <a:endParaRPr lang="en-GB"/>
          </a:p>
        </p:txBody>
      </p:sp>
    </p:spTree>
    <p:extLst>
      <p:ext uri="{BB962C8B-B14F-4D97-AF65-F5344CB8AC3E}">
        <p14:creationId xmlns:p14="http://schemas.microsoft.com/office/powerpoint/2010/main" val="246325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Proper angle - https://youtu.be/JEYI4Pcm2J8</a:t>
            </a:r>
          </a:p>
        </p:txBody>
      </p:sp>
      <p:sp>
        <p:nvSpPr>
          <p:cNvPr id="4" name="Slide Number Placeholder 3"/>
          <p:cNvSpPr>
            <a:spLocks noGrp="1"/>
          </p:cNvSpPr>
          <p:nvPr>
            <p:ph type="sldNum" sz="quarter" idx="5"/>
          </p:nvPr>
        </p:nvSpPr>
        <p:spPr/>
        <p:txBody>
          <a:bodyPr/>
          <a:lstStyle/>
          <a:p>
            <a:fld id="{70571A40-91A9-4E9B-BB27-007A3CF04174}" type="slidenum">
              <a:rPr lang="en-GB" smtClean="0"/>
              <a:t>11</a:t>
            </a:fld>
            <a:endParaRPr lang="en-GB"/>
          </a:p>
        </p:txBody>
      </p:sp>
    </p:spTree>
    <p:extLst>
      <p:ext uri="{BB962C8B-B14F-4D97-AF65-F5344CB8AC3E}">
        <p14:creationId xmlns:p14="http://schemas.microsoft.com/office/powerpoint/2010/main" val="52854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for proper video – https://youtu.be/NDqMywFWJ9o</a:t>
            </a:r>
          </a:p>
          <a:p>
            <a:endParaRPr lang="en-GB" dirty="0"/>
          </a:p>
          <a:p>
            <a:endParaRPr lang="en-GB" dirty="0"/>
          </a:p>
          <a:p>
            <a:r>
              <a:rPr lang="en-GB" dirty="0"/>
              <a:t>Link for front angle - https://youtu.be/BTsLUea_oCY</a:t>
            </a:r>
          </a:p>
        </p:txBody>
      </p:sp>
      <p:sp>
        <p:nvSpPr>
          <p:cNvPr id="4" name="Slide Number Placeholder 3"/>
          <p:cNvSpPr>
            <a:spLocks noGrp="1"/>
          </p:cNvSpPr>
          <p:nvPr>
            <p:ph type="sldNum" sz="quarter" idx="5"/>
          </p:nvPr>
        </p:nvSpPr>
        <p:spPr/>
        <p:txBody>
          <a:bodyPr/>
          <a:lstStyle/>
          <a:p>
            <a:fld id="{70571A40-91A9-4E9B-BB27-007A3CF04174}" type="slidenum">
              <a:rPr lang="en-GB" smtClean="0"/>
              <a:t>13</a:t>
            </a:fld>
            <a:endParaRPr lang="en-GB"/>
          </a:p>
        </p:txBody>
      </p:sp>
    </p:spTree>
    <p:extLst>
      <p:ext uri="{BB962C8B-B14F-4D97-AF65-F5344CB8AC3E}">
        <p14:creationId xmlns:p14="http://schemas.microsoft.com/office/powerpoint/2010/main" val="19568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Proper angle - https://youtu.be/1giIup2p394</a:t>
            </a:r>
          </a:p>
          <a:p>
            <a:endParaRPr lang="en-GB" dirty="0"/>
          </a:p>
          <a:p>
            <a:r>
              <a:rPr lang="en-GB" dirty="0"/>
              <a:t>Side angle - https://youtu.be/vumKt4Sv2eA</a:t>
            </a:r>
          </a:p>
        </p:txBody>
      </p:sp>
      <p:sp>
        <p:nvSpPr>
          <p:cNvPr id="4" name="Slide Number Placeholder 3"/>
          <p:cNvSpPr>
            <a:spLocks noGrp="1"/>
          </p:cNvSpPr>
          <p:nvPr>
            <p:ph type="sldNum" sz="quarter" idx="5"/>
          </p:nvPr>
        </p:nvSpPr>
        <p:spPr/>
        <p:txBody>
          <a:bodyPr/>
          <a:lstStyle/>
          <a:p>
            <a:fld id="{70571A40-91A9-4E9B-BB27-007A3CF04174}" type="slidenum">
              <a:rPr lang="en-GB" smtClean="0"/>
              <a:t>15</a:t>
            </a:fld>
            <a:endParaRPr lang="en-GB"/>
          </a:p>
        </p:txBody>
      </p:sp>
    </p:spTree>
    <p:extLst>
      <p:ext uri="{BB962C8B-B14F-4D97-AF65-F5344CB8AC3E}">
        <p14:creationId xmlns:p14="http://schemas.microsoft.com/office/powerpoint/2010/main" val="12658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Proper Angle - https://youtu.be/w8dnUAbmGOg</a:t>
            </a:r>
          </a:p>
          <a:p>
            <a:endParaRPr lang="en-GB" dirty="0"/>
          </a:p>
          <a:p>
            <a:endParaRPr lang="en-GB" dirty="0"/>
          </a:p>
          <a:p>
            <a:endParaRPr lang="en-GB" dirty="0"/>
          </a:p>
          <a:p>
            <a:endParaRPr lang="en-GB" dirty="0"/>
          </a:p>
          <a:p>
            <a:r>
              <a:rPr lang="en-GB" dirty="0"/>
              <a:t>Side angle - https://youtu.be/w8dnUAbmGOg</a:t>
            </a:r>
          </a:p>
        </p:txBody>
      </p:sp>
      <p:sp>
        <p:nvSpPr>
          <p:cNvPr id="4" name="Slide Number Placeholder 3"/>
          <p:cNvSpPr>
            <a:spLocks noGrp="1"/>
          </p:cNvSpPr>
          <p:nvPr>
            <p:ph type="sldNum" sz="quarter" idx="5"/>
          </p:nvPr>
        </p:nvSpPr>
        <p:spPr/>
        <p:txBody>
          <a:bodyPr/>
          <a:lstStyle/>
          <a:p>
            <a:fld id="{70571A40-91A9-4E9B-BB27-007A3CF04174}" type="slidenum">
              <a:rPr lang="en-GB" smtClean="0"/>
              <a:t>16</a:t>
            </a:fld>
            <a:endParaRPr lang="en-GB"/>
          </a:p>
        </p:txBody>
      </p:sp>
    </p:spTree>
    <p:extLst>
      <p:ext uri="{BB962C8B-B14F-4D97-AF65-F5344CB8AC3E}">
        <p14:creationId xmlns:p14="http://schemas.microsoft.com/office/powerpoint/2010/main" val="19106230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00512-1572-DFB4-76DF-B5B9BF0AC406}"/>
              </a:ext>
            </a:extLst>
          </p:cNvPr>
          <p:cNvSpPr/>
          <p:nvPr userDrawn="1"/>
        </p:nvSpPr>
        <p:spPr>
          <a:xfrm>
            <a:off x="7507882" y="0"/>
            <a:ext cx="5931893"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Freeform 30">
            <a:extLst>
              <a:ext uri="{FF2B5EF4-FFF2-40B4-BE49-F238E27FC236}">
                <a16:creationId xmlns:a16="http://schemas.microsoft.com/office/drawing/2014/main" id="{41A4B202-6CAD-4DE4-3518-CF3ABDA4D82F}"/>
              </a:ext>
            </a:extLst>
          </p:cNvPr>
          <p:cNvSpPr/>
          <p:nvPr/>
        </p:nvSpPr>
        <p:spPr>
          <a:xfrm>
            <a:off x="810093" y="1453742"/>
            <a:ext cx="3668521" cy="873224"/>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rgbClr val="FFFFFF"/>
          </a:solidFill>
          <a:ln w="5144" cap="flat">
            <a:noFill/>
            <a:prstDash val="solid"/>
            <a:miter/>
          </a:ln>
        </p:spPr>
        <p:txBody>
          <a:bodyPr rtlCol="0" anchor="ctr"/>
          <a:lstStyle/>
          <a:p>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10093" y="3171389"/>
            <a:ext cx="6122988" cy="1782091"/>
          </a:xfrm>
        </p:spPr>
        <p:txBody>
          <a:bodyPr>
            <a:spAutoFit/>
          </a:bodyPr>
          <a:lstStyle>
            <a:lvl1pPr>
              <a:lnSpc>
                <a:spcPct val="70000"/>
              </a:lnSpc>
              <a:spcBef>
                <a:spcPts val="0"/>
              </a:spcBef>
              <a:spcAft>
                <a:spcPts val="0"/>
              </a:spcAft>
              <a:defRPr sz="54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Insert your presentation title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093" y="4998769"/>
            <a:ext cx="6122988" cy="861774"/>
          </a:xfrm>
        </p:spPr>
        <p:txBody>
          <a:bodyPr>
            <a:spAutoFit/>
          </a:bodyPr>
          <a:lstStyle>
            <a:lvl1pPr>
              <a:lnSpc>
                <a:spcPct val="100000"/>
              </a:lnSpc>
              <a:spcBef>
                <a:spcPts val="0"/>
              </a:spcBef>
              <a:spcAft>
                <a:spcPts val="0"/>
              </a:spcAft>
              <a:defRPr sz="28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and here if needed.</a:t>
            </a:r>
            <a:endParaRPr lang="en-US"/>
          </a:p>
        </p:txBody>
      </p:sp>
      <p:pic>
        <p:nvPicPr>
          <p:cNvPr id="37" name="Picture 36" descr="A person and person holding tennis rackets and ball&#10;&#10;Description automatically generated with medium confidence">
            <a:extLst>
              <a:ext uri="{FF2B5EF4-FFF2-40B4-BE49-F238E27FC236}">
                <a16:creationId xmlns:a16="http://schemas.microsoft.com/office/drawing/2014/main" id="{27445339-4EE7-8EE3-79FD-AD337351E5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294663" y="179309"/>
            <a:ext cx="7144935" cy="7380366"/>
          </a:xfrm>
          <a:prstGeom prst="rect">
            <a:avLst/>
          </a:prstGeom>
        </p:spPr>
      </p:pic>
    </p:spTree>
    <p:extLst>
      <p:ext uri="{BB962C8B-B14F-4D97-AF65-F5344CB8AC3E}">
        <p14:creationId xmlns:p14="http://schemas.microsoft.com/office/powerpoint/2010/main" val="111818164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Image Slide 2">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888" y="2"/>
            <a:ext cx="6719887" cy="3779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6719888" y="3763619"/>
            <a:ext cx="6719887" cy="37960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09035" y="3336394"/>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09036" y="4176346"/>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976730" y="1104901"/>
            <a:ext cx="6854010"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FCB7AD2D-035E-6323-9513-18F15EF4A2CB}"/>
              </a:ext>
            </a:extLst>
          </p:cNvPr>
          <p:cNvSpPr>
            <a:spLocks noGrp="1"/>
          </p:cNvSpPr>
          <p:nvPr>
            <p:ph type="body" sz="quarter" idx="10"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291174776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Images Slid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0" y="2"/>
            <a:ext cx="6719887" cy="37798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0" y="3763619"/>
            <a:ext cx="6719887" cy="3796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083262" y="3336394"/>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083263" y="4176346"/>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82853" y="1100136"/>
            <a:ext cx="3323225"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p:nvPr>
        </p:nvSpPr>
        <p:spPr>
          <a:xfrm>
            <a:off x="4151001" y="1100136"/>
            <a:ext cx="3323225"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58976D15-6533-65AA-0EBD-115DC740E143}"/>
              </a:ext>
            </a:extLst>
          </p:cNvPr>
          <p:cNvSpPr>
            <a:spLocks noGrp="1"/>
          </p:cNvSpPr>
          <p:nvPr>
            <p:ph type="body" sz="quarter" idx="15" hasCustomPrompt="1"/>
          </p:nvPr>
        </p:nvSpPr>
        <p:spPr>
          <a:xfrm>
            <a:off x="8083262"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390906859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Images Slide 2">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887" y="2"/>
            <a:ext cx="6719887" cy="37798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6719887" y="3763619"/>
            <a:ext cx="6719887" cy="3796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582853" y="3336394"/>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582854" y="4176346"/>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965548" y="1100136"/>
            <a:ext cx="3323225"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p:nvPr>
        </p:nvSpPr>
        <p:spPr>
          <a:xfrm>
            <a:off x="9533696" y="1100136"/>
            <a:ext cx="3323225"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3D387688-0955-D3D9-85D8-B6B5CCFADD8E}"/>
              </a:ext>
            </a:extLst>
          </p:cNvPr>
          <p:cNvSpPr>
            <a:spLocks noGrp="1"/>
          </p:cNvSpPr>
          <p:nvPr>
            <p:ph type="body" sz="quarter" idx="15"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190254169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Images Slide 3">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0" y="2"/>
            <a:ext cx="6719887" cy="3779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0" y="3763619"/>
            <a:ext cx="6719887" cy="3796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083262" y="3336394"/>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083263" y="4176346"/>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82853" y="1100137"/>
            <a:ext cx="6891373" cy="3264474"/>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hasCustomPrompt="1"/>
          </p:nvPr>
        </p:nvSpPr>
        <p:spPr>
          <a:xfrm>
            <a:off x="4151001" y="4572000"/>
            <a:ext cx="3323225"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6" name="Picture Placeholder 10">
            <a:extLst>
              <a:ext uri="{FF2B5EF4-FFF2-40B4-BE49-F238E27FC236}">
                <a16:creationId xmlns:a16="http://schemas.microsoft.com/office/drawing/2014/main" id="{BEFD5366-1C96-3EAF-3CFF-DC141132446F}"/>
              </a:ext>
            </a:extLst>
          </p:cNvPr>
          <p:cNvSpPr>
            <a:spLocks noGrp="1"/>
          </p:cNvSpPr>
          <p:nvPr>
            <p:ph type="pic" sz="quarter" idx="15" hasCustomPrompt="1"/>
          </p:nvPr>
        </p:nvSpPr>
        <p:spPr>
          <a:xfrm>
            <a:off x="582853" y="4572000"/>
            <a:ext cx="3323225"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2" name="Text Placeholder 32">
            <a:extLst>
              <a:ext uri="{FF2B5EF4-FFF2-40B4-BE49-F238E27FC236}">
                <a16:creationId xmlns:a16="http://schemas.microsoft.com/office/drawing/2014/main" id="{88063992-2AD1-DEDC-5B7E-CA0966DAA026}"/>
              </a:ext>
            </a:extLst>
          </p:cNvPr>
          <p:cNvSpPr>
            <a:spLocks noGrp="1"/>
          </p:cNvSpPr>
          <p:nvPr>
            <p:ph type="body" sz="quarter" idx="16" hasCustomPrompt="1"/>
          </p:nvPr>
        </p:nvSpPr>
        <p:spPr>
          <a:xfrm>
            <a:off x="8083262"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142656517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Images Slide 4">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887" y="1"/>
            <a:ext cx="6719887" cy="75596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960856" y="1100137"/>
            <a:ext cx="6853461" cy="3264474"/>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hasCustomPrompt="1"/>
          </p:nvPr>
        </p:nvSpPr>
        <p:spPr>
          <a:xfrm>
            <a:off x="9509374" y="4572000"/>
            <a:ext cx="3304943"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6" name="Picture Placeholder 10">
            <a:extLst>
              <a:ext uri="{FF2B5EF4-FFF2-40B4-BE49-F238E27FC236}">
                <a16:creationId xmlns:a16="http://schemas.microsoft.com/office/drawing/2014/main" id="{BEFD5366-1C96-3EAF-3CFF-DC141132446F}"/>
              </a:ext>
            </a:extLst>
          </p:cNvPr>
          <p:cNvSpPr>
            <a:spLocks noGrp="1"/>
          </p:cNvSpPr>
          <p:nvPr>
            <p:ph type="pic" sz="quarter" idx="15" hasCustomPrompt="1"/>
          </p:nvPr>
        </p:nvSpPr>
        <p:spPr>
          <a:xfrm>
            <a:off x="5941226" y="4572000"/>
            <a:ext cx="3304943"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25458" y="3336394"/>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25459" y="4176346"/>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2" name="Text Placeholder 32">
            <a:extLst>
              <a:ext uri="{FF2B5EF4-FFF2-40B4-BE49-F238E27FC236}">
                <a16:creationId xmlns:a16="http://schemas.microsoft.com/office/drawing/2014/main" id="{8F71B252-34A3-4109-9754-46ED814890CF}"/>
              </a:ext>
            </a:extLst>
          </p:cNvPr>
          <p:cNvSpPr>
            <a:spLocks noGrp="1"/>
          </p:cNvSpPr>
          <p:nvPr>
            <p:ph type="body" sz="quarter" idx="10"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300622616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Images Slide 5">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0" y="1"/>
            <a:ext cx="6719887" cy="7559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623863" y="1100137"/>
            <a:ext cx="6853461" cy="3255047"/>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hasCustomPrompt="1"/>
          </p:nvPr>
        </p:nvSpPr>
        <p:spPr>
          <a:xfrm>
            <a:off x="2377869" y="4572000"/>
            <a:ext cx="1554506"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6" name="Picture Placeholder 10">
            <a:extLst>
              <a:ext uri="{FF2B5EF4-FFF2-40B4-BE49-F238E27FC236}">
                <a16:creationId xmlns:a16="http://schemas.microsoft.com/office/drawing/2014/main" id="{BEFD5366-1C96-3EAF-3CFF-DC141132446F}"/>
              </a:ext>
            </a:extLst>
          </p:cNvPr>
          <p:cNvSpPr>
            <a:spLocks noGrp="1"/>
          </p:cNvSpPr>
          <p:nvPr>
            <p:ph type="pic" sz="quarter" idx="15" hasCustomPrompt="1"/>
          </p:nvPr>
        </p:nvSpPr>
        <p:spPr>
          <a:xfrm>
            <a:off x="604233" y="4572000"/>
            <a:ext cx="1554505"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3492" y="3336394"/>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103493" y="4176346"/>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4" name="Picture Placeholder 10">
            <a:extLst>
              <a:ext uri="{FF2B5EF4-FFF2-40B4-BE49-F238E27FC236}">
                <a16:creationId xmlns:a16="http://schemas.microsoft.com/office/drawing/2014/main" id="{BD269D54-9BA4-FD92-F976-9711E8264119}"/>
              </a:ext>
            </a:extLst>
          </p:cNvPr>
          <p:cNvSpPr>
            <a:spLocks noGrp="1"/>
          </p:cNvSpPr>
          <p:nvPr>
            <p:ph type="pic" sz="quarter" idx="16" hasCustomPrompt="1"/>
          </p:nvPr>
        </p:nvSpPr>
        <p:spPr>
          <a:xfrm>
            <a:off x="4151506" y="4572000"/>
            <a:ext cx="3325817"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2" name="Text Placeholder 32">
            <a:extLst>
              <a:ext uri="{FF2B5EF4-FFF2-40B4-BE49-F238E27FC236}">
                <a16:creationId xmlns:a16="http://schemas.microsoft.com/office/drawing/2014/main" id="{A2AEFD7E-EE9F-CBFF-A345-61F9BF678596}"/>
              </a:ext>
            </a:extLst>
          </p:cNvPr>
          <p:cNvSpPr>
            <a:spLocks noGrp="1"/>
          </p:cNvSpPr>
          <p:nvPr>
            <p:ph type="body" sz="quarter" idx="17" hasCustomPrompt="1"/>
          </p:nvPr>
        </p:nvSpPr>
        <p:spPr>
          <a:xfrm>
            <a:off x="8103136"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274626387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Images Slide 6">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707" y="1"/>
            <a:ext cx="6719887" cy="75596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982080" y="1100137"/>
            <a:ext cx="6853461" cy="3255047"/>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hasCustomPrompt="1"/>
          </p:nvPr>
        </p:nvSpPr>
        <p:spPr>
          <a:xfrm>
            <a:off x="7736086" y="4572000"/>
            <a:ext cx="1554506"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6" name="Picture Placeholder 10">
            <a:extLst>
              <a:ext uri="{FF2B5EF4-FFF2-40B4-BE49-F238E27FC236}">
                <a16:creationId xmlns:a16="http://schemas.microsoft.com/office/drawing/2014/main" id="{BEFD5366-1C96-3EAF-3CFF-DC141132446F}"/>
              </a:ext>
            </a:extLst>
          </p:cNvPr>
          <p:cNvSpPr>
            <a:spLocks noGrp="1"/>
          </p:cNvSpPr>
          <p:nvPr>
            <p:ph type="pic" sz="quarter" idx="15" hasCustomPrompt="1"/>
          </p:nvPr>
        </p:nvSpPr>
        <p:spPr>
          <a:xfrm>
            <a:off x="5962450" y="4572000"/>
            <a:ext cx="1554505"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04233" y="3336394"/>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04234" y="4176346"/>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4" name="Picture Placeholder 10">
            <a:extLst>
              <a:ext uri="{FF2B5EF4-FFF2-40B4-BE49-F238E27FC236}">
                <a16:creationId xmlns:a16="http://schemas.microsoft.com/office/drawing/2014/main" id="{BD269D54-9BA4-FD92-F976-9711E8264119}"/>
              </a:ext>
            </a:extLst>
          </p:cNvPr>
          <p:cNvSpPr>
            <a:spLocks noGrp="1"/>
          </p:cNvSpPr>
          <p:nvPr>
            <p:ph type="pic" sz="quarter" idx="16" hasCustomPrompt="1"/>
          </p:nvPr>
        </p:nvSpPr>
        <p:spPr>
          <a:xfrm>
            <a:off x="9509723" y="4572000"/>
            <a:ext cx="3325817"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2" name="Text Placeholder 32">
            <a:extLst>
              <a:ext uri="{FF2B5EF4-FFF2-40B4-BE49-F238E27FC236}">
                <a16:creationId xmlns:a16="http://schemas.microsoft.com/office/drawing/2014/main" id="{D6ECD406-4F66-DDAD-547D-65B4E2A11972}"/>
              </a:ext>
            </a:extLst>
          </p:cNvPr>
          <p:cNvSpPr>
            <a:spLocks noGrp="1"/>
          </p:cNvSpPr>
          <p:nvPr>
            <p:ph type="body" sz="quarter" idx="10"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138638577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Images Slide 7">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0" y="1"/>
            <a:ext cx="6719887" cy="75596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623863" y="1100137"/>
            <a:ext cx="6853461" cy="3255047"/>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hasCustomPrompt="1"/>
          </p:nvPr>
        </p:nvSpPr>
        <p:spPr>
          <a:xfrm>
            <a:off x="2377869" y="4572000"/>
            <a:ext cx="1554506"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6" name="Picture Placeholder 10">
            <a:extLst>
              <a:ext uri="{FF2B5EF4-FFF2-40B4-BE49-F238E27FC236}">
                <a16:creationId xmlns:a16="http://schemas.microsoft.com/office/drawing/2014/main" id="{BEFD5366-1C96-3EAF-3CFF-DC141132446F}"/>
              </a:ext>
            </a:extLst>
          </p:cNvPr>
          <p:cNvSpPr>
            <a:spLocks noGrp="1"/>
          </p:cNvSpPr>
          <p:nvPr>
            <p:ph type="pic" sz="quarter" idx="15" hasCustomPrompt="1"/>
          </p:nvPr>
        </p:nvSpPr>
        <p:spPr>
          <a:xfrm>
            <a:off x="604233" y="4572000"/>
            <a:ext cx="1554505"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3492" y="3336394"/>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103493" y="4176346"/>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4" name="Picture Placeholder 10">
            <a:extLst>
              <a:ext uri="{FF2B5EF4-FFF2-40B4-BE49-F238E27FC236}">
                <a16:creationId xmlns:a16="http://schemas.microsoft.com/office/drawing/2014/main" id="{BD269D54-9BA4-FD92-F976-9711E8264119}"/>
              </a:ext>
            </a:extLst>
          </p:cNvPr>
          <p:cNvSpPr>
            <a:spLocks noGrp="1"/>
          </p:cNvSpPr>
          <p:nvPr>
            <p:ph type="pic" sz="quarter" idx="16" hasCustomPrompt="1"/>
          </p:nvPr>
        </p:nvSpPr>
        <p:spPr>
          <a:xfrm>
            <a:off x="4151506" y="4572000"/>
            <a:ext cx="3325817"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2" name="Text Placeholder 32">
            <a:extLst>
              <a:ext uri="{FF2B5EF4-FFF2-40B4-BE49-F238E27FC236}">
                <a16:creationId xmlns:a16="http://schemas.microsoft.com/office/drawing/2014/main" id="{CCE085E6-9AC6-C2F1-6F80-CA585C0EA865}"/>
              </a:ext>
            </a:extLst>
          </p:cNvPr>
          <p:cNvSpPr>
            <a:spLocks noGrp="1"/>
          </p:cNvSpPr>
          <p:nvPr>
            <p:ph type="body" sz="quarter" idx="17" hasCustomPrompt="1"/>
          </p:nvPr>
        </p:nvSpPr>
        <p:spPr>
          <a:xfrm>
            <a:off x="8101187"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387978530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pact Text with Image Slide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0" y="2"/>
            <a:ext cx="6719887" cy="25297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6719885" y="1"/>
            <a:ext cx="6719710" cy="7559674"/>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12" name="Rectangle 11">
            <a:extLst>
              <a:ext uri="{FF2B5EF4-FFF2-40B4-BE49-F238E27FC236}">
                <a16:creationId xmlns:a16="http://schemas.microsoft.com/office/drawing/2014/main" id="{968C6EEF-15F5-58C2-3D38-A10CDAAF030C}"/>
              </a:ext>
            </a:extLst>
          </p:cNvPr>
          <p:cNvSpPr/>
          <p:nvPr userDrawn="1"/>
        </p:nvSpPr>
        <p:spPr>
          <a:xfrm>
            <a:off x="0" y="2529793"/>
            <a:ext cx="6719887" cy="25169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Rectangle 12">
            <a:extLst>
              <a:ext uri="{FF2B5EF4-FFF2-40B4-BE49-F238E27FC236}">
                <a16:creationId xmlns:a16="http://schemas.microsoft.com/office/drawing/2014/main" id="{681C5906-92CB-B3EA-3C91-4E72649C6C96}"/>
              </a:ext>
            </a:extLst>
          </p:cNvPr>
          <p:cNvSpPr/>
          <p:nvPr userDrawn="1"/>
        </p:nvSpPr>
        <p:spPr>
          <a:xfrm>
            <a:off x="0" y="5042719"/>
            <a:ext cx="6719887" cy="25169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613893" y="628756"/>
            <a:ext cx="5438115" cy="504433"/>
          </a:xfrm>
        </p:spPr>
        <p:txBody>
          <a:bodyPr wrap="square">
            <a:spAutoFit/>
          </a:bodyPr>
          <a:lstStyle>
            <a:lvl1pPr>
              <a:lnSpc>
                <a:spcPct val="80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1. First title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13893" y="1092905"/>
            <a:ext cx="5438115" cy="290849"/>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 or remove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13893" y="1515210"/>
            <a:ext cx="5437293" cy="446276"/>
          </a:xfrm>
        </p:spPr>
        <p:txBody>
          <a:bodyPr wrap="square">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p:txBody>
      </p:sp>
      <p:sp>
        <p:nvSpPr>
          <p:cNvPr id="14" name="Text Placeholder 32">
            <a:extLst>
              <a:ext uri="{FF2B5EF4-FFF2-40B4-BE49-F238E27FC236}">
                <a16:creationId xmlns:a16="http://schemas.microsoft.com/office/drawing/2014/main" id="{8BEFAEAD-F4C1-D080-8912-B16D30D6BEC2}"/>
              </a:ext>
            </a:extLst>
          </p:cNvPr>
          <p:cNvSpPr>
            <a:spLocks noGrp="1"/>
          </p:cNvSpPr>
          <p:nvPr>
            <p:ph type="body" sz="quarter" idx="14" hasCustomPrompt="1"/>
          </p:nvPr>
        </p:nvSpPr>
        <p:spPr>
          <a:xfrm>
            <a:off x="613893" y="3085318"/>
            <a:ext cx="5438115" cy="504433"/>
          </a:xfrm>
        </p:spPr>
        <p:txBody>
          <a:bodyPr wrap="square">
            <a:spAutoFit/>
          </a:bodyPr>
          <a:lstStyle>
            <a:lvl1pPr>
              <a:lnSpc>
                <a:spcPct val="80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2. Second title</a:t>
            </a:r>
            <a:endParaRPr lang="en-US"/>
          </a:p>
        </p:txBody>
      </p:sp>
      <p:sp>
        <p:nvSpPr>
          <p:cNvPr id="15" name="Text Placeholder 32">
            <a:extLst>
              <a:ext uri="{FF2B5EF4-FFF2-40B4-BE49-F238E27FC236}">
                <a16:creationId xmlns:a16="http://schemas.microsoft.com/office/drawing/2014/main" id="{AD0FF76F-292F-F3B0-6602-0D4A821AD0BD}"/>
              </a:ext>
            </a:extLst>
          </p:cNvPr>
          <p:cNvSpPr>
            <a:spLocks noGrp="1"/>
          </p:cNvSpPr>
          <p:nvPr>
            <p:ph type="body" sz="quarter" idx="15" hasCustomPrompt="1"/>
          </p:nvPr>
        </p:nvSpPr>
        <p:spPr>
          <a:xfrm>
            <a:off x="613893" y="3549467"/>
            <a:ext cx="5438115" cy="290849"/>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 or remove</a:t>
            </a:r>
            <a:endParaRPr lang="en-US"/>
          </a:p>
        </p:txBody>
      </p:sp>
      <p:sp>
        <p:nvSpPr>
          <p:cNvPr id="16" name="Text Placeholder 6">
            <a:extLst>
              <a:ext uri="{FF2B5EF4-FFF2-40B4-BE49-F238E27FC236}">
                <a16:creationId xmlns:a16="http://schemas.microsoft.com/office/drawing/2014/main" id="{EC2C19C2-039C-1491-EA02-ECCCE4079FD0}"/>
              </a:ext>
            </a:extLst>
          </p:cNvPr>
          <p:cNvSpPr>
            <a:spLocks noGrp="1"/>
          </p:cNvSpPr>
          <p:nvPr>
            <p:ph type="body" sz="quarter" idx="16" hasCustomPrompt="1"/>
          </p:nvPr>
        </p:nvSpPr>
        <p:spPr>
          <a:xfrm>
            <a:off x="613893" y="3971772"/>
            <a:ext cx="5437293" cy="446276"/>
          </a:xfrm>
        </p:spPr>
        <p:txBody>
          <a:bodyPr wrap="square">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p:txBody>
      </p:sp>
      <p:sp>
        <p:nvSpPr>
          <p:cNvPr id="17" name="Text Placeholder 32">
            <a:extLst>
              <a:ext uri="{FF2B5EF4-FFF2-40B4-BE49-F238E27FC236}">
                <a16:creationId xmlns:a16="http://schemas.microsoft.com/office/drawing/2014/main" id="{0822D947-A12E-7ABB-DC41-C1C07E45FD9B}"/>
              </a:ext>
            </a:extLst>
          </p:cNvPr>
          <p:cNvSpPr>
            <a:spLocks noGrp="1"/>
          </p:cNvSpPr>
          <p:nvPr>
            <p:ph type="body" sz="quarter" idx="17" hasCustomPrompt="1"/>
          </p:nvPr>
        </p:nvSpPr>
        <p:spPr>
          <a:xfrm>
            <a:off x="613893" y="5615867"/>
            <a:ext cx="5438115" cy="504433"/>
          </a:xfrm>
        </p:spPr>
        <p:txBody>
          <a:bodyPr wrap="square">
            <a:spAutoFit/>
          </a:bodyPr>
          <a:lstStyle>
            <a:lvl1pPr>
              <a:lnSpc>
                <a:spcPct val="80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3. Third title</a:t>
            </a:r>
            <a:endParaRPr lang="en-US"/>
          </a:p>
        </p:txBody>
      </p:sp>
      <p:sp>
        <p:nvSpPr>
          <p:cNvPr id="18" name="Text Placeholder 32">
            <a:extLst>
              <a:ext uri="{FF2B5EF4-FFF2-40B4-BE49-F238E27FC236}">
                <a16:creationId xmlns:a16="http://schemas.microsoft.com/office/drawing/2014/main" id="{D0A538D6-E9FF-D4EB-669E-4C37CCE1D951}"/>
              </a:ext>
            </a:extLst>
          </p:cNvPr>
          <p:cNvSpPr>
            <a:spLocks noGrp="1"/>
          </p:cNvSpPr>
          <p:nvPr>
            <p:ph type="body" sz="quarter" idx="18" hasCustomPrompt="1"/>
          </p:nvPr>
        </p:nvSpPr>
        <p:spPr>
          <a:xfrm>
            <a:off x="613893" y="6080016"/>
            <a:ext cx="5438115" cy="290849"/>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 or remove</a:t>
            </a:r>
            <a:endParaRPr lang="en-US"/>
          </a:p>
        </p:txBody>
      </p:sp>
      <p:sp>
        <p:nvSpPr>
          <p:cNvPr id="19" name="Text Placeholder 6">
            <a:extLst>
              <a:ext uri="{FF2B5EF4-FFF2-40B4-BE49-F238E27FC236}">
                <a16:creationId xmlns:a16="http://schemas.microsoft.com/office/drawing/2014/main" id="{7B6985BB-525B-F3A4-3AD5-92760451BC6F}"/>
              </a:ext>
            </a:extLst>
          </p:cNvPr>
          <p:cNvSpPr>
            <a:spLocks noGrp="1"/>
          </p:cNvSpPr>
          <p:nvPr>
            <p:ph type="body" sz="quarter" idx="19" hasCustomPrompt="1"/>
          </p:nvPr>
        </p:nvSpPr>
        <p:spPr>
          <a:xfrm>
            <a:off x="613893" y="6502321"/>
            <a:ext cx="5437293" cy="446276"/>
          </a:xfrm>
        </p:spPr>
        <p:txBody>
          <a:bodyPr wrap="square">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p:txBody>
      </p:sp>
    </p:spTree>
    <p:extLst>
      <p:ext uri="{BB962C8B-B14F-4D97-AF65-F5344CB8AC3E}">
        <p14:creationId xmlns:p14="http://schemas.microsoft.com/office/powerpoint/2010/main" val="21992643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istics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6EB400-75B1-74EB-6683-06740BBE052A}"/>
              </a:ext>
            </a:extLst>
          </p:cNvPr>
          <p:cNvSpPr/>
          <p:nvPr userDrawn="1"/>
        </p:nvSpPr>
        <p:spPr>
          <a:xfrm>
            <a:off x="6719887" y="0"/>
            <a:ext cx="6719887" cy="75596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4484685" y="1"/>
            <a:ext cx="4481515" cy="7559674"/>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613893" y="3386225"/>
            <a:ext cx="3335807" cy="504433"/>
          </a:xfrm>
        </p:spPr>
        <p:txBody>
          <a:bodyPr wrap="square">
            <a:spAutoFit/>
          </a:bodyPr>
          <a:lstStyle>
            <a:lvl1pPr>
              <a:lnSpc>
                <a:spcPct val="80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statistics</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13893" y="2892515"/>
            <a:ext cx="3335807" cy="443198"/>
          </a:xfrm>
        </p:spPr>
        <p:txBody>
          <a:bodyPr wrap="square">
            <a:spAutoFit/>
          </a:bodyPr>
          <a:lstStyle>
            <a:lvl1pPr>
              <a:lnSpc>
                <a:spcPct val="90000"/>
              </a:lnSpc>
              <a:spcBef>
                <a:spcPts val="0"/>
              </a:spcBef>
              <a:spcAft>
                <a:spcPts val="0"/>
              </a:spcAft>
              <a:defRPr sz="32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00/00/00</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13893" y="4083525"/>
            <a:ext cx="3335807" cy="1561966"/>
          </a:xfrm>
        </p:spPr>
        <p:txBody>
          <a:bodyPr wrap="square">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Overview body copy is placed here</a:t>
            </a:r>
          </a:p>
          <a:p>
            <a:pPr lvl="0"/>
            <a:r>
              <a:rPr lang="en-GB"/>
              <a:t>Overview body copy is placed here</a:t>
            </a:r>
          </a:p>
          <a:p>
            <a:pPr lvl="0"/>
            <a:r>
              <a:rPr lang="en-GB"/>
              <a:t>Overview body copy is placed here</a:t>
            </a:r>
          </a:p>
          <a:p>
            <a:pPr lvl="0"/>
            <a:r>
              <a:rPr lang="en-GB"/>
              <a:t>Overview body copy is placed here</a:t>
            </a:r>
          </a:p>
          <a:p>
            <a:pPr lvl="0"/>
            <a:r>
              <a:rPr lang="en-GB"/>
              <a:t>Overview body copy is placed here</a:t>
            </a:r>
          </a:p>
          <a:p>
            <a:pPr lvl="0"/>
            <a:r>
              <a:rPr lang="en-GB"/>
              <a:t>Overview body copy is placed here</a:t>
            </a:r>
          </a:p>
          <a:p>
            <a:pPr lvl="0"/>
            <a:r>
              <a:rPr lang="en-GB"/>
              <a:t>Overview body copy is placed here</a:t>
            </a:r>
          </a:p>
        </p:txBody>
      </p:sp>
      <p:sp>
        <p:nvSpPr>
          <p:cNvPr id="5" name="Text Placeholder 32">
            <a:extLst>
              <a:ext uri="{FF2B5EF4-FFF2-40B4-BE49-F238E27FC236}">
                <a16:creationId xmlns:a16="http://schemas.microsoft.com/office/drawing/2014/main" id="{4AAD0D1A-CC50-0C0A-CD84-5908CE7EA982}"/>
              </a:ext>
            </a:extLst>
          </p:cNvPr>
          <p:cNvSpPr>
            <a:spLocks noGrp="1"/>
          </p:cNvSpPr>
          <p:nvPr>
            <p:ph type="body" sz="quarter" idx="14" hasCustomPrompt="1"/>
          </p:nvPr>
        </p:nvSpPr>
        <p:spPr>
          <a:xfrm>
            <a:off x="9588928" y="850298"/>
            <a:ext cx="3335807" cy="1261884"/>
          </a:xfrm>
        </p:spPr>
        <p:txBody>
          <a:bodyPr wrap="square">
            <a:spAutoFit/>
          </a:bodyPr>
          <a:lstStyle>
            <a:lvl1pPr>
              <a:lnSpc>
                <a:spcPct val="100000"/>
              </a:lnSpc>
              <a:spcBef>
                <a:spcPts val="0"/>
              </a:spcBef>
              <a:spcAft>
                <a:spcPts val="0"/>
              </a:spcAft>
              <a:defRPr sz="82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10%</a:t>
            </a:r>
            <a:endParaRPr lang="en-US"/>
          </a:p>
        </p:txBody>
      </p:sp>
      <p:sp>
        <p:nvSpPr>
          <p:cNvPr id="6" name="Text Placeholder 6">
            <a:extLst>
              <a:ext uri="{FF2B5EF4-FFF2-40B4-BE49-F238E27FC236}">
                <a16:creationId xmlns:a16="http://schemas.microsoft.com/office/drawing/2014/main" id="{BC2A9263-C22B-9212-03B3-9EA06DB58F78}"/>
              </a:ext>
            </a:extLst>
          </p:cNvPr>
          <p:cNvSpPr>
            <a:spLocks noGrp="1"/>
          </p:cNvSpPr>
          <p:nvPr>
            <p:ph type="body" sz="quarter" idx="15" hasCustomPrompt="1"/>
          </p:nvPr>
        </p:nvSpPr>
        <p:spPr>
          <a:xfrm>
            <a:off x="9588928" y="2036064"/>
            <a:ext cx="3335807" cy="446276"/>
          </a:xfrm>
        </p:spPr>
        <p:txBody>
          <a:bodyPr wrap="square">
            <a:spAutoFit/>
          </a:bodyPr>
          <a:lstStyle>
            <a:lvl1pPr>
              <a:lnSpc>
                <a:spcPct val="100000"/>
              </a:lnSpc>
              <a:spcBef>
                <a:spcPts val="0"/>
              </a:spcBef>
              <a:spcAft>
                <a:spcPts val="0"/>
              </a:spcAft>
              <a:defRPr sz="1450" cap="none" baseline="0">
                <a:solidFill>
                  <a:schemeClr val="tx2"/>
                </a:solidFill>
                <a:latin typeface="+mn-lt"/>
              </a:defRPr>
            </a:lvl1pPr>
          </a:lstStyle>
          <a:p>
            <a:pPr lvl="0"/>
            <a:r>
              <a:rPr lang="en-GB" err="1"/>
              <a:t>Consequisi</a:t>
            </a:r>
            <a:r>
              <a:rPr lang="en-GB"/>
              <a:t> </a:t>
            </a:r>
            <a:r>
              <a:rPr lang="en-GB" err="1"/>
              <a:t>asit</a:t>
            </a:r>
            <a:r>
              <a:rPr lang="en-GB"/>
              <a:t> </a:t>
            </a:r>
            <a:r>
              <a:rPr lang="en-GB" err="1"/>
              <a:t>hicaerehent</a:t>
            </a:r>
            <a:r>
              <a:rPr lang="en-GB"/>
              <a:t> am </a:t>
            </a:r>
            <a:r>
              <a:rPr lang="en-GB" err="1"/>
              <a:t>accuptatas</a:t>
            </a:r>
            <a:r>
              <a:rPr lang="en-GB"/>
              <a:t> rem </a:t>
            </a:r>
            <a:r>
              <a:rPr lang="en-GB" err="1"/>
              <a:t>quassusantem</a:t>
            </a:r>
            <a:r>
              <a:rPr lang="en-GB"/>
              <a:t> </a:t>
            </a:r>
            <a:r>
              <a:rPr lang="en-GB" err="1"/>
              <a:t>resci</a:t>
            </a:r>
            <a:endParaRPr lang="en-GB"/>
          </a:p>
        </p:txBody>
      </p:sp>
      <p:sp>
        <p:nvSpPr>
          <p:cNvPr id="8" name="Text Placeholder 32">
            <a:extLst>
              <a:ext uri="{FF2B5EF4-FFF2-40B4-BE49-F238E27FC236}">
                <a16:creationId xmlns:a16="http://schemas.microsoft.com/office/drawing/2014/main" id="{ACC309A3-D5BC-FB88-940B-B523D8447D14}"/>
              </a:ext>
            </a:extLst>
          </p:cNvPr>
          <p:cNvSpPr>
            <a:spLocks noGrp="1"/>
          </p:cNvSpPr>
          <p:nvPr>
            <p:ph type="body" sz="quarter" idx="16" hasCustomPrompt="1"/>
          </p:nvPr>
        </p:nvSpPr>
        <p:spPr>
          <a:xfrm>
            <a:off x="9588928" y="2768550"/>
            <a:ext cx="3335807" cy="1261884"/>
          </a:xfrm>
        </p:spPr>
        <p:txBody>
          <a:bodyPr wrap="square">
            <a:spAutoFit/>
          </a:bodyPr>
          <a:lstStyle>
            <a:lvl1pPr>
              <a:lnSpc>
                <a:spcPct val="100000"/>
              </a:lnSpc>
              <a:spcBef>
                <a:spcPts val="0"/>
              </a:spcBef>
              <a:spcAft>
                <a:spcPts val="0"/>
              </a:spcAft>
              <a:defRPr sz="82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10%</a:t>
            </a:r>
            <a:endParaRPr lang="en-US"/>
          </a:p>
        </p:txBody>
      </p:sp>
      <p:sp>
        <p:nvSpPr>
          <p:cNvPr id="10" name="Text Placeholder 6">
            <a:extLst>
              <a:ext uri="{FF2B5EF4-FFF2-40B4-BE49-F238E27FC236}">
                <a16:creationId xmlns:a16="http://schemas.microsoft.com/office/drawing/2014/main" id="{69716CD2-6D87-4A5F-B7A9-67993F632BF4}"/>
              </a:ext>
            </a:extLst>
          </p:cNvPr>
          <p:cNvSpPr>
            <a:spLocks noGrp="1"/>
          </p:cNvSpPr>
          <p:nvPr>
            <p:ph type="body" sz="quarter" idx="17" hasCustomPrompt="1"/>
          </p:nvPr>
        </p:nvSpPr>
        <p:spPr>
          <a:xfrm>
            <a:off x="9588928" y="3954316"/>
            <a:ext cx="3335807" cy="446276"/>
          </a:xfrm>
        </p:spPr>
        <p:txBody>
          <a:bodyPr wrap="square">
            <a:spAutoFit/>
          </a:bodyPr>
          <a:lstStyle>
            <a:lvl1pPr>
              <a:lnSpc>
                <a:spcPct val="100000"/>
              </a:lnSpc>
              <a:spcBef>
                <a:spcPts val="0"/>
              </a:spcBef>
              <a:spcAft>
                <a:spcPts val="0"/>
              </a:spcAft>
              <a:defRPr sz="1450" cap="none" baseline="0">
                <a:solidFill>
                  <a:schemeClr val="tx2"/>
                </a:solidFill>
                <a:latin typeface="+mn-lt"/>
              </a:defRPr>
            </a:lvl1pPr>
          </a:lstStyle>
          <a:p>
            <a:pPr lvl="0"/>
            <a:r>
              <a:rPr lang="en-GB" err="1"/>
              <a:t>Consequisi</a:t>
            </a:r>
            <a:r>
              <a:rPr lang="en-GB"/>
              <a:t> </a:t>
            </a:r>
            <a:r>
              <a:rPr lang="en-GB" err="1"/>
              <a:t>asit</a:t>
            </a:r>
            <a:r>
              <a:rPr lang="en-GB"/>
              <a:t> </a:t>
            </a:r>
            <a:r>
              <a:rPr lang="en-GB" err="1"/>
              <a:t>hicaerehent</a:t>
            </a:r>
            <a:r>
              <a:rPr lang="en-GB"/>
              <a:t> am </a:t>
            </a:r>
            <a:r>
              <a:rPr lang="en-GB" err="1"/>
              <a:t>accuptatas</a:t>
            </a:r>
            <a:r>
              <a:rPr lang="en-GB"/>
              <a:t> rem </a:t>
            </a:r>
            <a:r>
              <a:rPr lang="en-GB" err="1"/>
              <a:t>quassusantem</a:t>
            </a:r>
            <a:r>
              <a:rPr lang="en-GB"/>
              <a:t> </a:t>
            </a:r>
            <a:r>
              <a:rPr lang="en-GB" err="1"/>
              <a:t>resci</a:t>
            </a:r>
            <a:endParaRPr lang="en-GB"/>
          </a:p>
        </p:txBody>
      </p:sp>
      <p:sp>
        <p:nvSpPr>
          <p:cNvPr id="20" name="Text Placeholder 32">
            <a:extLst>
              <a:ext uri="{FF2B5EF4-FFF2-40B4-BE49-F238E27FC236}">
                <a16:creationId xmlns:a16="http://schemas.microsoft.com/office/drawing/2014/main" id="{FBDA14EA-D508-639A-5B6B-443E2F686407}"/>
              </a:ext>
            </a:extLst>
          </p:cNvPr>
          <p:cNvSpPr>
            <a:spLocks noGrp="1"/>
          </p:cNvSpPr>
          <p:nvPr>
            <p:ph type="body" sz="quarter" idx="18" hasCustomPrompt="1"/>
          </p:nvPr>
        </p:nvSpPr>
        <p:spPr>
          <a:xfrm>
            <a:off x="9588928" y="4756376"/>
            <a:ext cx="3335807" cy="1261884"/>
          </a:xfrm>
        </p:spPr>
        <p:txBody>
          <a:bodyPr wrap="square">
            <a:spAutoFit/>
          </a:bodyPr>
          <a:lstStyle>
            <a:lvl1pPr>
              <a:lnSpc>
                <a:spcPct val="100000"/>
              </a:lnSpc>
              <a:spcBef>
                <a:spcPts val="0"/>
              </a:spcBef>
              <a:spcAft>
                <a:spcPts val="0"/>
              </a:spcAft>
              <a:defRPr sz="82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10%</a:t>
            </a:r>
            <a:endParaRPr lang="en-US"/>
          </a:p>
        </p:txBody>
      </p:sp>
      <p:sp>
        <p:nvSpPr>
          <p:cNvPr id="21" name="Text Placeholder 6">
            <a:extLst>
              <a:ext uri="{FF2B5EF4-FFF2-40B4-BE49-F238E27FC236}">
                <a16:creationId xmlns:a16="http://schemas.microsoft.com/office/drawing/2014/main" id="{AB628CB1-CD0C-475D-F995-93007D2F8882}"/>
              </a:ext>
            </a:extLst>
          </p:cNvPr>
          <p:cNvSpPr>
            <a:spLocks noGrp="1"/>
          </p:cNvSpPr>
          <p:nvPr>
            <p:ph type="body" sz="quarter" idx="19" hasCustomPrompt="1"/>
          </p:nvPr>
        </p:nvSpPr>
        <p:spPr>
          <a:xfrm>
            <a:off x="9588928" y="5942142"/>
            <a:ext cx="3335807" cy="446276"/>
          </a:xfrm>
        </p:spPr>
        <p:txBody>
          <a:bodyPr wrap="square">
            <a:spAutoFit/>
          </a:bodyPr>
          <a:lstStyle>
            <a:lvl1pPr>
              <a:lnSpc>
                <a:spcPct val="100000"/>
              </a:lnSpc>
              <a:spcBef>
                <a:spcPts val="0"/>
              </a:spcBef>
              <a:spcAft>
                <a:spcPts val="0"/>
              </a:spcAft>
              <a:defRPr sz="1450" cap="none" baseline="0">
                <a:solidFill>
                  <a:schemeClr val="tx2"/>
                </a:solidFill>
                <a:latin typeface="+mn-lt"/>
              </a:defRPr>
            </a:lvl1pPr>
          </a:lstStyle>
          <a:p>
            <a:pPr lvl="0"/>
            <a:r>
              <a:rPr lang="en-GB" err="1"/>
              <a:t>Consequisi</a:t>
            </a:r>
            <a:r>
              <a:rPr lang="en-GB"/>
              <a:t> </a:t>
            </a:r>
            <a:r>
              <a:rPr lang="en-GB" err="1"/>
              <a:t>asit</a:t>
            </a:r>
            <a:r>
              <a:rPr lang="en-GB"/>
              <a:t> </a:t>
            </a:r>
            <a:r>
              <a:rPr lang="en-GB" err="1"/>
              <a:t>hicaerehent</a:t>
            </a:r>
            <a:r>
              <a:rPr lang="en-GB"/>
              <a:t> am </a:t>
            </a:r>
            <a:r>
              <a:rPr lang="en-GB" err="1"/>
              <a:t>accuptatas</a:t>
            </a:r>
            <a:r>
              <a:rPr lang="en-GB"/>
              <a:t> rem </a:t>
            </a:r>
            <a:r>
              <a:rPr lang="en-GB" err="1"/>
              <a:t>quassusantem</a:t>
            </a:r>
            <a:r>
              <a:rPr lang="en-GB"/>
              <a:t> </a:t>
            </a:r>
            <a:r>
              <a:rPr lang="en-GB" err="1"/>
              <a:t>resci</a:t>
            </a:r>
            <a:endParaRPr lang="en-GB"/>
          </a:p>
        </p:txBody>
      </p:sp>
    </p:spTree>
    <p:extLst>
      <p:ext uri="{BB962C8B-B14F-4D97-AF65-F5344CB8AC3E}">
        <p14:creationId xmlns:p14="http://schemas.microsoft.com/office/powerpoint/2010/main" val="2691417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00512-1572-DFB4-76DF-B5B9BF0AC406}"/>
              </a:ext>
            </a:extLst>
          </p:cNvPr>
          <p:cNvSpPr/>
          <p:nvPr userDrawn="1"/>
        </p:nvSpPr>
        <p:spPr>
          <a:xfrm>
            <a:off x="7507882" y="0"/>
            <a:ext cx="5931893" cy="7559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Freeform 30">
            <a:extLst>
              <a:ext uri="{FF2B5EF4-FFF2-40B4-BE49-F238E27FC236}">
                <a16:creationId xmlns:a16="http://schemas.microsoft.com/office/drawing/2014/main" id="{41A4B202-6CAD-4DE4-3518-CF3ABDA4D82F}"/>
              </a:ext>
            </a:extLst>
          </p:cNvPr>
          <p:cNvSpPr/>
          <p:nvPr/>
        </p:nvSpPr>
        <p:spPr>
          <a:xfrm>
            <a:off x="810093" y="1453742"/>
            <a:ext cx="3668521" cy="873224"/>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chemeClr val="tx2"/>
          </a:solidFill>
          <a:ln w="5144" cap="flat">
            <a:noFill/>
            <a:prstDash val="solid"/>
            <a:miter/>
          </a:ln>
        </p:spPr>
        <p:txBody>
          <a:bodyPr rtlCol="0" anchor="ctr"/>
          <a:lstStyle/>
          <a:p>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10093" y="3171389"/>
            <a:ext cx="6122988" cy="1782091"/>
          </a:xfrm>
        </p:spPr>
        <p:txBody>
          <a:bodyPr>
            <a:spAutoFit/>
          </a:bodyPr>
          <a:lstStyle>
            <a:lvl1pPr>
              <a:lnSpc>
                <a:spcPct val="70000"/>
              </a:lnSpc>
              <a:spcBef>
                <a:spcPts val="0"/>
              </a:spcBef>
              <a:spcAft>
                <a:spcPts val="0"/>
              </a:spcAft>
              <a:defRPr sz="54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Insert your presentation title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093" y="4998769"/>
            <a:ext cx="6122988" cy="861774"/>
          </a:xfrm>
        </p:spPr>
        <p:txBody>
          <a:bodyPr>
            <a:spAutoFit/>
          </a:bodyPr>
          <a:lstStyle>
            <a:lvl1pPr>
              <a:lnSpc>
                <a:spcPct val="100000"/>
              </a:lnSpc>
              <a:spcBef>
                <a:spcPts val="0"/>
              </a:spcBef>
              <a:spcAft>
                <a:spcPts val="0"/>
              </a:spcAft>
              <a:defRPr sz="28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and here if needed.</a:t>
            </a:r>
            <a:endParaRPr lang="en-US"/>
          </a:p>
        </p:txBody>
      </p:sp>
      <p:pic>
        <p:nvPicPr>
          <p:cNvPr id="7" name="Picture 6" descr="A person and person holding paddles&#10;&#10;Description automatically generated">
            <a:extLst>
              <a:ext uri="{FF2B5EF4-FFF2-40B4-BE49-F238E27FC236}">
                <a16:creationId xmlns:a16="http://schemas.microsoft.com/office/drawing/2014/main" id="{055B2003-03F7-40C7-CFB1-DA74F4C158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784623" y="234466"/>
            <a:ext cx="6654799" cy="7325209"/>
          </a:xfrm>
          <a:prstGeom prst="rect">
            <a:avLst/>
          </a:prstGeom>
        </p:spPr>
      </p:pic>
    </p:spTree>
    <p:extLst>
      <p:ext uri="{BB962C8B-B14F-4D97-AF65-F5344CB8AC3E}">
        <p14:creationId xmlns:p14="http://schemas.microsoft.com/office/powerpoint/2010/main" val="71776369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lid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F0FEC-3D84-52AB-C2CA-467883648564}"/>
              </a:ext>
            </a:extLst>
          </p:cNvPr>
          <p:cNvSpPr/>
          <p:nvPr userDrawn="1"/>
        </p:nvSpPr>
        <p:spPr>
          <a:xfrm>
            <a:off x="0" y="2"/>
            <a:ext cx="4512365" cy="7559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 name="Rectangle 11">
            <a:extLst>
              <a:ext uri="{FF2B5EF4-FFF2-40B4-BE49-F238E27FC236}">
                <a16:creationId xmlns:a16="http://schemas.microsoft.com/office/drawing/2014/main" id="{F13954A8-9290-4B34-93F0-9848D27370A8}"/>
              </a:ext>
            </a:extLst>
          </p:cNvPr>
          <p:cNvSpPr/>
          <p:nvPr userDrawn="1"/>
        </p:nvSpPr>
        <p:spPr>
          <a:xfrm>
            <a:off x="4502426" y="2"/>
            <a:ext cx="4512365" cy="75596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hasCustomPrompt="1"/>
          </p:nvPr>
        </p:nvSpPr>
        <p:spPr>
          <a:xfrm>
            <a:off x="4969565" y="2214764"/>
            <a:ext cx="3578087" cy="1565074"/>
          </a:xfrm>
          <a:noFill/>
        </p:spPr>
        <p:txBody>
          <a:bodyPr/>
          <a:lstStyle>
            <a:lvl1pPr algn="ctr">
              <a:defRPr sz="1400" cap="none" baseline="0">
                <a:solidFill>
                  <a:schemeClr val="bg1"/>
                </a:solidFill>
                <a:latin typeface="+mn-lt"/>
              </a:defRPr>
            </a:lvl1pPr>
          </a:lstStyle>
          <a:p>
            <a:br>
              <a:rPr lang="en-US"/>
            </a:br>
            <a:r>
              <a:rPr lang="en-US"/>
              <a:t>Place icon here</a:t>
            </a:r>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5090705" y="4580482"/>
            <a:ext cx="3335807" cy="669414"/>
          </a:xfrm>
        </p:spPr>
        <p:txBody>
          <a:bodyPr wrap="square">
            <a:spAutoFit/>
          </a:bodyPr>
          <a:lstStyle>
            <a:lvl1pPr algn="ctr">
              <a:lnSpc>
                <a:spcPct val="100000"/>
              </a:lnSpc>
              <a:spcBef>
                <a:spcPts val="0"/>
              </a:spcBef>
              <a:spcAft>
                <a:spcPts val="0"/>
              </a:spcAft>
              <a:defRPr sz="1450" cap="none" baseline="0">
                <a:solidFill>
                  <a:schemeClr val="bg1"/>
                </a:solidFill>
                <a:latin typeface="+mn-lt"/>
              </a:defRPr>
            </a:lvl1pPr>
          </a:lstStyle>
          <a:p>
            <a:pPr lvl="0"/>
            <a:r>
              <a:rPr lang="en-GB"/>
              <a:t>Body copy is placed here. Body copy is placed here. Body copy is placed here. Body copy is placed here. </a:t>
            </a:r>
          </a:p>
        </p:txBody>
      </p:sp>
      <p:sp>
        <p:nvSpPr>
          <p:cNvPr id="13" name="Text Placeholder 6">
            <a:extLst>
              <a:ext uri="{FF2B5EF4-FFF2-40B4-BE49-F238E27FC236}">
                <a16:creationId xmlns:a16="http://schemas.microsoft.com/office/drawing/2014/main" id="{C1320A95-ECF9-7F7C-1AA9-854D01BAD5CE}"/>
              </a:ext>
            </a:extLst>
          </p:cNvPr>
          <p:cNvSpPr>
            <a:spLocks noGrp="1"/>
          </p:cNvSpPr>
          <p:nvPr>
            <p:ph type="body" sz="quarter" idx="14" hasCustomPrompt="1"/>
          </p:nvPr>
        </p:nvSpPr>
        <p:spPr>
          <a:xfrm>
            <a:off x="5090705" y="4076331"/>
            <a:ext cx="3335807" cy="323165"/>
          </a:xfrm>
        </p:spPr>
        <p:txBody>
          <a:bodyPr wrap="square">
            <a:spAutoFit/>
          </a:bodyPr>
          <a:lstStyle>
            <a:lvl1pPr algn="ctr">
              <a:lnSpc>
                <a:spcPct val="100000"/>
              </a:lnSpc>
              <a:spcBef>
                <a:spcPts val="0"/>
              </a:spcBef>
              <a:spcAft>
                <a:spcPts val="0"/>
              </a:spcAft>
              <a:defRPr sz="2100" b="1" cap="none" baseline="0">
                <a:solidFill>
                  <a:schemeClr val="bg1"/>
                </a:solidFill>
                <a:latin typeface="+mn-lt"/>
              </a:defRPr>
            </a:lvl1pPr>
          </a:lstStyle>
          <a:p>
            <a:pPr lvl="0"/>
            <a:r>
              <a:rPr lang="en-GB"/>
              <a:t>Your title goes here</a:t>
            </a:r>
          </a:p>
        </p:txBody>
      </p:sp>
      <p:sp>
        <p:nvSpPr>
          <p:cNvPr id="14" name="Picture Placeholder 10">
            <a:extLst>
              <a:ext uri="{FF2B5EF4-FFF2-40B4-BE49-F238E27FC236}">
                <a16:creationId xmlns:a16="http://schemas.microsoft.com/office/drawing/2014/main" id="{02639328-7EF4-F554-2A54-512DF7861D6C}"/>
              </a:ext>
            </a:extLst>
          </p:cNvPr>
          <p:cNvSpPr>
            <a:spLocks noGrp="1"/>
          </p:cNvSpPr>
          <p:nvPr>
            <p:ph type="pic" sz="quarter" idx="15" hasCustomPrompt="1"/>
          </p:nvPr>
        </p:nvSpPr>
        <p:spPr>
          <a:xfrm>
            <a:off x="467139" y="2214764"/>
            <a:ext cx="3578087" cy="1565074"/>
          </a:xfrm>
          <a:noFill/>
        </p:spPr>
        <p:txBody>
          <a:bodyPr/>
          <a:lstStyle>
            <a:lvl1pPr algn="ctr">
              <a:defRPr sz="1400" cap="none" baseline="0">
                <a:solidFill>
                  <a:schemeClr val="bg1"/>
                </a:solidFill>
                <a:latin typeface="+mn-lt"/>
              </a:defRPr>
            </a:lvl1pPr>
          </a:lstStyle>
          <a:p>
            <a:br>
              <a:rPr lang="en-US"/>
            </a:br>
            <a:r>
              <a:rPr lang="en-US"/>
              <a:t>Place icon here</a:t>
            </a:r>
          </a:p>
        </p:txBody>
      </p:sp>
      <p:sp>
        <p:nvSpPr>
          <p:cNvPr id="15" name="Text Placeholder 6">
            <a:extLst>
              <a:ext uri="{FF2B5EF4-FFF2-40B4-BE49-F238E27FC236}">
                <a16:creationId xmlns:a16="http://schemas.microsoft.com/office/drawing/2014/main" id="{429C21A9-604D-C8E8-2F5B-648672B0C3BB}"/>
              </a:ext>
            </a:extLst>
          </p:cNvPr>
          <p:cNvSpPr>
            <a:spLocks noGrp="1"/>
          </p:cNvSpPr>
          <p:nvPr>
            <p:ph type="body" sz="quarter" idx="16" hasCustomPrompt="1"/>
          </p:nvPr>
        </p:nvSpPr>
        <p:spPr>
          <a:xfrm>
            <a:off x="588279" y="4580482"/>
            <a:ext cx="3335807" cy="669414"/>
          </a:xfrm>
        </p:spPr>
        <p:txBody>
          <a:bodyPr wrap="square">
            <a:spAutoFit/>
          </a:bodyPr>
          <a:lstStyle>
            <a:lvl1pPr algn="ctr">
              <a:lnSpc>
                <a:spcPct val="100000"/>
              </a:lnSpc>
              <a:spcBef>
                <a:spcPts val="0"/>
              </a:spcBef>
              <a:spcAft>
                <a:spcPts val="0"/>
              </a:spcAft>
              <a:defRPr sz="1450" cap="none" baseline="0">
                <a:solidFill>
                  <a:schemeClr val="bg1"/>
                </a:solidFill>
                <a:latin typeface="+mn-lt"/>
              </a:defRPr>
            </a:lvl1pPr>
          </a:lstStyle>
          <a:p>
            <a:pPr lvl="0"/>
            <a:r>
              <a:rPr lang="en-GB"/>
              <a:t>Body copy is placed here. Body copy is placed here. Body copy is placed here. Body copy is placed here. </a:t>
            </a:r>
          </a:p>
        </p:txBody>
      </p:sp>
      <p:sp>
        <p:nvSpPr>
          <p:cNvPr id="16" name="Text Placeholder 6">
            <a:extLst>
              <a:ext uri="{FF2B5EF4-FFF2-40B4-BE49-F238E27FC236}">
                <a16:creationId xmlns:a16="http://schemas.microsoft.com/office/drawing/2014/main" id="{14CECBAF-9D35-2EC5-FA69-D928C7F9F5F7}"/>
              </a:ext>
            </a:extLst>
          </p:cNvPr>
          <p:cNvSpPr>
            <a:spLocks noGrp="1"/>
          </p:cNvSpPr>
          <p:nvPr>
            <p:ph type="body" sz="quarter" idx="17" hasCustomPrompt="1"/>
          </p:nvPr>
        </p:nvSpPr>
        <p:spPr>
          <a:xfrm>
            <a:off x="588279" y="4076331"/>
            <a:ext cx="3335807" cy="323165"/>
          </a:xfrm>
        </p:spPr>
        <p:txBody>
          <a:bodyPr wrap="square">
            <a:spAutoFit/>
          </a:bodyPr>
          <a:lstStyle>
            <a:lvl1pPr algn="ctr">
              <a:lnSpc>
                <a:spcPct val="100000"/>
              </a:lnSpc>
              <a:spcBef>
                <a:spcPts val="0"/>
              </a:spcBef>
              <a:spcAft>
                <a:spcPts val="0"/>
              </a:spcAft>
              <a:defRPr sz="2100" b="1" cap="none" baseline="0">
                <a:solidFill>
                  <a:schemeClr val="bg1"/>
                </a:solidFill>
                <a:latin typeface="+mn-lt"/>
              </a:defRPr>
            </a:lvl1pPr>
          </a:lstStyle>
          <a:p>
            <a:pPr lvl="0"/>
            <a:r>
              <a:rPr lang="en-GB"/>
              <a:t>Your title goes here</a:t>
            </a:r>
          </a:p>
        </p:txBody>
      </p:sp>
      <p:sp>
        <p:nvSpPr>
          <p:cNvPr id="17" name="Picture Placeholder 10">
            <a:extLst>
              <a:ext uri="{FF2B5EF4-FFF2-40B4-BE49-F238E27FC236}">
                <a16:creationId xmlns:a16="http://schemas.microsoft.com/office/drawing/2014/main" id="{1F949DAD-9BE9-11F4-8C6D-596B0FD5A9A9}"/>
              </a:ext>
            </a:extLst>
          </p:cNvPr>
          <p:cNvSpPr>
            <a:spLocks noGrp="1"/>
          </p:cNvSpPr>
          <p:nvPr>
            <p:ph type="pic" sz="quarter" idx="18" hasCustomPrompt="1"/>
          </p:nvPr>
        </p:nvSpPr>
        <p:spPr>
          <a:xfrm>
            <a:off x="9490116" y="2214764"/>
            <a:ext cx="3578087" cy="1565074"/>
          </a:xfrm>
          <a:noFill/>
        </p:spPr>
        <p:txBody>
          <a:bodyPr/>
          <a:lstStyle>
            <a:lvl1pPr algn="ctr">
              <a:defRPr sz="1400" cap="none" baseline="0">
                <a:solidFill>
                  <a:schemeClr val="tx2"/>
                </a:solidFill>
                <a:latin typeface="+mn-lt"/>
              </a:defRPr>
            </a:lvl1pPr>
          </a:lstStyle>
          <a:p>
            <a:br>
              <a:rPr lang="en-US"/>
            </a:br>
            <a:r>
              <a:rPr lang="en-US"/>
              <a:t>Place icon here</a:t>
            </a:r>
          </a:p>
        </p:txBody>
      </p:sp>
      <p:sp>
        <p:nvSpPr>
          <p:cNvPr id="18" name="Text Placeholder 6">
            <a:extLst>
              <a:ext uri="{FF2B5EF4-FFF2-40B4-BE49-F238E27FC236}">
                <a16:creationId xmlns:a16="http://schemas.microsoft.com/office/drawing/2014/main" id="{A718786B-4A7B-A9B1-C634-7D7CB1CB1EBA}"/>
              </a:ext>
            </a:extLst>
          </p:cNvPr>
          <p:cNvSpPr>
            <a:spLocks noGrp="1"/>
          </p:cNvSpPr>
          <p:nvPr>
            <p:ph type="body" sz="quarter" idx="19" hasCustomPrompt="1"/>
          </p:nvPr>
        </p:nvSpPr>
        <p:spPr>
          <a:xfrm>
            <a:off x="9611256" y="4580482"/>
            <a:ext cx="3335807" cy="669414"/>
          </a:xfrm>
        </p:spPr>
        <p:txBody>
          <a:bodyPr wrap="square">
            <a:spAutoFit/>
          </a:bodyPr>
          <a:lstStyle>
            <a:lvl1pPr algn="ctr">
              <a:lnSpc>
                <a:spcPct val="100000"/>
              </a:lnSpc>
              <a:spcBef>
                <a:spcPts val="0"/>
              </a:spcBef>
              <a:spcAft>
                <a:spcPts val="0"/>
              </a:spcAft>
              <a:defRPr sz="1450" cap="none" baseline="0">
                <a:solidFill>
                  <a:schemeClr val="tx2"/>
                </a:solidFill>
                <a:latin typeface="+mn-lt"/>
              </a:defRPr>
            </a:lvl1pPr>
          </a:lstStyle>
          <a:p>
            <a:pPr lvl="0"/>
            <a:r>
              <a:rPr lang="en-GB"/>
              <a:t>Body copy is placed here. Body copy is placed here. Body copy is placed here. Body copy is placed here. </a:t>
            </a:r>
          </a:p>
        </p:txBody>
      </p:sp>
      <p:sp>
        <p:nvSpPr>
          <p:cNvPr id="19" name="Text Placeholder 6">
            <a:extLst>
              <a:ext uri="{FF2B5EF4-FFF2-40B4-BE49-F238E27FC236}">
                <a16:creationId xmlns:a16="http://schemas.microsoft.com/office/drawing/2014/main" id="{337EE8C0-8027-D4E9-BDB6-7A698E95CFE4}"/>
              </a:ext>
            </a:extLst>
          </p:cNvPr>
          <p:cNvSpPr>
            <a:spLocks noGrp="1"/>
          </p:cNvSpPr>
          <p:nvPr>
            <p:ph type="body" sz="quarter" idx="20" hasCustomPrompt="1"/>
          </p:nvPr>
        </p:nvSpPr>
        <p:spPr>
          <a:xfrm>
            <a:off x="9611256" y="4076331"/>
            <a:ext cx="3335807" cy="323165"/>
          </a:xfrm>
        </p:spPr>
        <p:txBody>
          <a:bodyPr wrap="square">
            <a:spAutoFit/>
          </a:bodyPr>
          <a:lstStyle>
            <a:lvl1pPr algn="ctr">
              <a:lnSpc>
                <a:spcPct val="100000"/>
              </a:lnSpc>
              <a:spcBef>
                <a:spcPts val="0"/>
              </a:spcBef>
              <a:spcAft>
                <a:spcPts val="0"/>
              </a:spcAft>
              <a:defRPr sz="2100" b="1" cap="none" baseline="0">
                <a:solidFill>
                  <a:schemeClr val="tx2"/>
                </a:solidFill>
                <a:latin typeface="+mn-lt"/>
              </a:defRPr>
            </a:lvl1pPr>
          </a:lstStyle>
          <a:p>
            <a:pPr lvl="0"/>
            <a:r>
              <a:rPr lang="en-GB"/>
              <a:t>Your title goes here</a:t>
            </a:r>
          </a:p>
        </p:txBody>
      </p:sp>
    </p:spTree>
    <p:extLst>
      <p:ext uri="{BB962C8B-B14F-4D97-AF65-F5344CB8AC3E}">
        <p14:creationId xmlns:p14="http://schemas.microsoft.com/office/powerpoint/2010/main" val="126364612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 Slide 2">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F0FEC-3D84-52AB-C2CA-467883648564}"/>
              </a:ext>
            </a:extLst>
          </p:cNvPr>
          <p:cNvSpPr/>
          <p:nvPr userDrawn="1"/>
        </p:nvSpPr>
        <p:spPr>
          <a:xfrm>
            <a:off x="0" y="6311590"/>
            <a:ext cx="13439422" cy="1248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7" name="Picture Placeholder 10">
            <a:extLst>
              <a:ext uri="{FF2B5EF4-FFF2-40B4-BE49-F238E27FC236}">
                <a16:creationId xmlns:a16="http://schemas.microsoft.com/office/drawing/2014/main" id="{1F949DAD-9BE9-11F4-8C6D-596B0FD5A9A9}"/>
              </a:ext>
            </a:extLst>
          </p:cNvPr>
          <p:cNvSpPr>
            <a:spLocks noGrp="1"/>
          </p:cNvSpPr>
          <p:nvPr>
            <p:ph type="pic" sz="quarter" idx="18" hasCustomPrompt="1"/>
          </p:nvPr>
        </p:nvSpPr>
        <p:spPr>
          <a:xfrm>
            <a:off x="3944706" y="1555210"/>
            <a:ext cx="2352479" cy="1565074"/>
          </a:xfrm>
          <a:noFill/>
        </p:spPr>
        <p:txBody>
          <a:bodyPr/>
          <a:lstStyle>
            <a:lvl1pPr algn="ctr">
              <a:defRPr sz="1400" cap="none" baseline="0">
                <a:solidFill>
                  <a:schemeClr val="tx2"/>
                </a:solidFill>
                <a:latin typeface="+mn-lt"/>
              </a:defRPr>
            </a:lvl1pPr>
          </a:lstStyle>
          <a:p>
            <a:br>
              <a:rPr lang="en-US"/>
            </a:br>
            <a:r>
              <a:rPr lang="en-US"/>
              <a:t>Place icon here</a:t>
            </a:r>
          </a:p>
        </p:txBody>
      </p:sp>
      <p:sp>
        <p:nvSpPr>
          <p:cNvPr id="18" name="Text Placeholder 6">
            <a:extLst>
              <a:ext uri="{FF2B5EF4-FFF2-40B4-BE49-F238E27FC236}">
                <a16:creationId xmlns:a16="http://schemas.microsoft.com/office/drawing/2014/main" id="{A718786B-4A7B-A9B1-C634-7D7CB1CB1EBA}"/>
              </a:ext>
            </a:extLst>
          </p:cNvPr>
          <p:cNvSpPr>
            <a:spLocks noGrp="1"/>
          </p:cNvSpPr>
          <p:nvPr>
            <p:ph type="body" sz="quarter" idx="19" hasCustomPrompt="1"/>
          </p:nvPr>
        </p:nvSpPr>
        <p:spPr>
          <a:xfrm>
            <a:off x="3733108" y="3915212"/>
            <a:ext cx="2775674" cy="669414"/>
          </a:xfrm>
        </p:spPr>
        <p:txBody>
          <a:bodyPr wrap="square">
            <a:spAutoFit/>
          </a:bodyPr>
          <a:lstStyle>
            <a:lvl1pPr algn="ctr">
              <a:lnSpc>
                <a:spcPct val="100000"/>
              </a:lnSpc>
              <a:spcBef>
                <a:spcPts val="0"/>
              </a:spcBef>
              <a:spcAft>
                <a:spcPts val="0"/>
              </a:spcAft>
              <a:defRPr sz="1450" cap="none" baseline="0">
                <a:solidFill>
                  <a:schemeClr val="tx2"/>
                </a:solidFill>
                <a:latin typeface="+mn-lt"/>
              </a:defRPr>
            </a:lvl1pPr>
          </a:lstStyle>
          <a:p>
            <a:pPr lvl="0"/>
            <a:r>
              <a:rPr lang="en-GB"/>
              <a:t>Body copy is placed here. Body copy is placed here. Body copy is placed here. </a:t>
            </a:r>
          </a:p>
        </p:txBody>
      </p:sp>
      <p:sp>
        <p:nvSpPr>
          <p:cNvPr id="19" name="Text Placeholder 6">
            <a:extLst>
              <a:ext uri="{FF2B5EF4-FFF2-40B4-BE49-F238E27FC236}">
                <a16:creationId xmlns:a16="http://schemas.microsoft.com/office/drawing/2014/main" id="{337EE8C0-8027-D4E9-BDB6-7A698E95CFE4}"/>
              </a:ext>
            </a:extLst>
          </p:cNvPr>
          <p:cNvSpPr>
            <a:spLocks noGrp="1"/>
          </p:cNvSpPr>
          <p:nvPr>
            <p:ph type="body" sz="quarter" idx="20" hasCustomPrompt="1"/>
          </p:nvPr>
        </p:nvSpPr>
        <p:spPr>
          <a:xfrm>
            <a:off x="3733108" y="3321298"/>
            <a:ext cx="2775674" cy="323165"/>
          </a:xfrm>
        </p:spPr>
        <p:txBody>
          <a:bodyPr wrap="square">
            <a:spAutoFit/>
          </a:bodyPr>
          <a:lstStyle>
            <a:lvl1pPr algn="ctr">
              <a:lnSpc>
                <a:spcPct val="100000"/>
              </a:lnSpc>
              <a:spcBef>
                <a:spcPts val="0"/>
              </a:spcBef>
              <a:spcAft>
                <a:spcPts val="0"/>
              </a:spcAft>
              <a:defRPr sz="2100" b="1" cap="none" baseline="0">
                <a:solidFill>
                  <a:schemeClr val="tx2"/>
                </a:solidFill>
                <a:latin typeface="+mn-lt"/>
              </a:defRPr>
            </a:lvl1pPr>
          </a:lstStyle>
          <a:p>
            <a:pPr lvl="0"/>
            <a:r>
              <a:rPr lang="en-GB"/>
              <a:t>Your title goes here</a:t>
            </a:r>
          </a:p>
        </p:txBody>
      </p:sp>
      <p:sp>
        <p:nvSpPr>
          <p:cNvPr id="4" name="Picture Placeholder 10">
            <a:extLst>
              <a:ext uri="{FF2B5EF4-FFF2-40B4-BE49-F238E27FC236}">
                <a16:creationId xmlns:a16="http://schemas.microsoft.com/office/drawing/2014/main" id="{13C7D0ED-55BD-EB3D-C264-51DCAA38E578}"/>
              </a:ext>
            </a:extLst>
          </p:cNvPr>
          <p:cNvSpPr>
            <a:spLocks noGrp="1"/>
          </p:cNvSpPr>
          <p:nvPr>
            <p:ph type="pic" sz="quarter" idx="21" hasCustomPrompt="1"/>
          </p:nvPr>
        </p:nvSpPr>
        <p:spPr>
          <a:xfrm>
            <a:off x="786416" y="1555210"/>
            <a:ext cx="2352479" cy="1565074"/>
          </a:xfrm>
          <a:noFill/>
        </p:spPr>
        <p:txBody>
          <a:bodyPr/>
          <a:lstStyle>
            <a:lvl1pPr algn="ctr">
              <a:defRPr sz="1400" cap="none" baseline="0">
                <a:solidFill>
                  <a:schemeClr val="tx2"/>
                </a:solidFill>
                <a:latin typeface="+mn-lt"/>
              </a:defRPr>
            </a:lvl1pPr>
          </a:lstStyle>
          <a:p>
            <a:br>
              <a:rPr lang="en-US"/>
            </a:br>
            <a:r>
              <a:rPr lang="en-US"/>
              <a:t>Place icon here</a:t>
            </a:r>
          </a:p>
        </p:txBody>
      </p:sp>
      <p:sp>
        <p:nvSpPr>
          <p:cNvPr id="5" name="Text Placeholder 6">
            <a:extLst>
              <a:ext uri="{FF2B5EF4-FFF2-40B4-BE49-F238E27FC236}">
                <a16:creationId xmlns:a16="http://schemas.microsoft.com/office/drawing/2014/main" id="{C688A092-D5D8-B5C3-2A90-87685D848B1B}"/>
              </a:ext>
            </a:extLst>
          </p:cNvPr>
          <p:cNvSpPr>
            <a:spLocks noGrp="1"/>
          </p:cNvSpPr>
          <p:nvPr>
            <p:ph type="body" sz="quarter" idx="22" hasCustomPrompt="1"/>
          </p:nvPr>
        </p:nvSpPr>
        <p:spPr>
          <a:xfrm>
            <a:off x="574818" y="3915212"/>
            <a:ext cx="2775674" cy="669414"/>
          </a:xfrm>
        </p:spPr>
        <p:txBody>
          <a:bodyPr wrap="square">
            <a:spAutoFit/>
          </a:bodyPr>
          <a:lstStyle>
            <a:lvl1pPr algn="ctr">
              <a:lnSpc>
                <a:spcPct val="100000"/>
              </a:lnSpc>
              <a:spcBef>
                <a:spcPts val="0"/>
              </a:spcBef>
              <a:spcAft>
                <a:spcPts val="0"/>
              </a:spcAft>
              <a:defRPr sz="1450" cap="none" baseline="0">
                <a:solidFill>
                  <a:schemeClr val="tx2"/>
                </a:solidFill>
                <a:latin typeface="+mn-lt"/>
              </a:defRPr>
            </a:lvl1pPr>
          </a:lstStyle>
          <a:p>
            <a:pPr lvl="0"/>
            <a:r>
              <a:rPr lang="en-GB"/>
              <a:t>Body copy is placed here. Body copy is placed here. Body copy is placed here. </a:t>
            </a:r>
          </a:p>
        </p:txBody>
      </p:sp>
      <p:sp>
        <p:nvSpPr>
          <p:cNvPr id="6" name="Text Placeholder 6">
            <a:extLst>
              <a:ext uri="{FF2B5EF4-FFF2-40B4-BE49-F238E27FC236}">
                <a16:creationId xmlns:a16="http://schemas.microsoft.com/office/drawing/2014/main" id="{2C234249-6EC2-E351-34FA-1F4263807DB7}"/>
              </a:ext>
            </a:extLst>
          </p:cNvPr>
          <p:cNvSpPr>
            <a:spLocks noGrp="1"/>
          </p:cNvSpPr>
          <p:nvPr>
            <p:ph type="body" sz="quarter" idx="23" hasCustomPrompt="1"/>
          </p:nvPr>
        </p:nvSpPr>
        <p:spPr>
          <a:xfrm>
            <a:off x="574818" y="3321298"/>
            <a:ext cx="2775674" cy="323165"/>
          </a:xfrm>
        </p:spPr>
        <p:txBody>
          <a:bodyPr wrap="square">
            <a:spAutoFit/>
          </a:bodyPr>
          <a:lstStyle>
            <a:lvl1pPr algn="ctr">
              <a:lnSpc>
                <a:spcPct val="100000"/>
              </a:lnSpc>
              <a:spcBef>
                <a:spcPts val="0"/>
              </a:spcBef>
              <a:spcAft>
                <a:spcPts val="0"/>
              </a:spcAft>
              <a:defRPr sz="2100" b="1" cap="none" baseline="0">
                <a:solidFill>
                  <a:schemeClr val="tx2"/>
                </a:solidFill>
                <a:latin typeface="+mn-lt"/>
              </a:defRPr>
            </a:lvl1pPr>
          </a:lstStyle>
          <a:p>
            <a:pPr lvl="0"/>
            <a:r>
              <a:rPr lang="en-GB"/>
              <a:t>Your title goes here</a:t>
            </a:r>
          </a:p>
        </p:txBody>
      </p:sp>
      <p:sp>
        <p:nvSpPr>
          <p:cNvPr id="8" name="Picture Placeholder 10">
            <a:extLst>
              <a:ext uri="{FF2B5EF4-FFF2-40B4-BE49-F238E27FC236}">
                <a16:creationId xmlns:a16="http://schemas.microsoft.com/office/drawing/2014/main" id="{2A19DDD9-C713-D30D-E758-0DE252BC92BB}"/>
              </a:ext>
            </a:extLst>
          </p:cNvPr>
          <p:cNvSpPr>
            <a:spLocks noGrp="1"/>
          </p:cNvSpPr>
          <p:nvPr>
            <p:ph type="pic" sz="quarter" idx="24" hasCustomPrompt="1"/>
          </p:nvPr>
        </p:nvSpPr>
        <p:spPr>
          <a:xfrm>
            <a:off x="7137789" y="1555210"/>
            <a:ext cx="2352479" cy="1565074"/>
          </a:xfrm>
          <a:noFill/>
        </p:spPr>
        <p:txBody>
          <a:bodyPr/>
          <a:lstStyle>
            <a:lvl1pPr algn="ctr">
              <a:defRPr sz="1400" cap="none" baseline="0">
                <a:solidFill>
                  <a:schemeClr val="tx2"/>
                </a:solidFill>
                <a:latin typeface="+mn-lt"/>
              </a:defRPr>
            </a:lvl1pPr>
          </a:lstStyle>
          <a:p>
            <a:br>
              <a:rPr lang="en-US"/>
            </a:br>
            <a:r>
              <a:rPr lang="en-US"/>
              <a:t>Place icon here</a:t>
            </a:r>
          </a:p>
        </p:txBody>
      </p:sp>
      <p:sp>
        <p:nvSpPr>
          <p:cNvPr id="10" name="Text Placeholder 6">
            <a:extLst>
              <a:ext uri="{FF2B5EF4-FFF2-40B4-BE49-F238E27FC236}">
                <a16:creationId xmlns:a16="http://schemas.microsoft.com/office/drawing/2014/main" id="{F1C09970-5D88-3D1D-F6C2-4CA19C93FB51}"/>
              </a:ext>
            </a:extLst>
          </p:cNvPr>
          <p:cNvSpPr>
            <a:spLocks noGrp="1"/>
          </p:cNvSpPr>
          <p:nvPr>
            <p:ph type="body" sz="quarter" idx="25" hasCustomPrompt="1"/>
          </p:nvPr>
        </p:nvSpPr>
        <p:spPr>
          <a:xfrm>
            <a:off x="6926191" y="3915212"/>
            <a:ext cx="2775674" cy="669414"/>
          </a:xfrm>
        </p:spPr>
        <p:txBody>
          <a:bodyPr wrap="square">
            <a:spAutoFit/>
          </a:bodyPr>
          <a:lstStyle>
            <a:lvl1pPr algn="ctr">
              <a:lnSpc>
                <a:spcPct val="100000"/>
              </a:lnSpc>
              <a:spcBef>
                <a:spcPts val="0"/>
              </a:spcBef>
              <a:spcAft>
                <a:spcPts val="0"/>
              </a:spcAft>
              <a:defRPr sz="1450" cap="none" baseline="0">
                <a:solidFill>
                  <a:schemeClr val="tx2"/>
                </a:solidFill>
                <a:latin typeface="+mn-lt"/>
              </a:defRPr>
            </a:lvl1pPr>
          </a:lstStyle>
          <a:p>
            <a:pPr lvl="0"/>
            <a:r>
              <a:rPr lang="en-GB"/>
              <a:t>Body copy is placed here. Body copy is placed here. Body copy is placed here. </a:t>
            </a:r>
          </a:p>
        </p:txBody>
      </p:sp>
      <p:sp>
        <p:nvSpPr>
          <p:cNvPr id="20" name="Text Placeholder 6">
            <a:extLst>
              <a:ext uri="{FF2B5EF4-FFF2-40B4-BE49-F238E27FC236}">
                <a16:creationId xmlns:a16="http://schemas.microsoft.com/office/drawing/2014/main" id="{295F1BBB-D02D-25D1-4156-A434EE024F0C}"/>
              </a:ext>
            </a:extLst>
          </p:cNvPr>
          <p:cNvSpPr>
            <a:spLocks noGrp="1"/>
          </p:cNvSpPr>
          <p:nvPr>
            <p:ph type="body" sz="quarter" idx="26" hasCustomPrompt="1"/>
          </p:nvPr>
        </p:nvSpPr>
        <p:spPr>
          <a:xfrm>
            <a:off x="6926191" y="3321298"/>
            <a:ext cx="2775674" cy="323165"/>
          </a:xfrm>
        </p:spPr>
        <p:txBody>
          <a:bodyPr wrap="square">
            <a:spAutoFit/>
          </a:bodyPr>
          <a:lstStyle>
            <a:lvl1pPr algn="ctr">
              <a:lnSpc>
                <a:spcPct val="100000"/>
              </a:lnSpc>
              <a:spcBef>
                <a:spcPts val="0"/>
              </a:spcBef>
              <a:spcAft>
                <a:spcPts val="0"/>
              </a:spcAft>
              <a:defRPr sz="2100" b="1" cap="none" baseline="0">
                <a:solidFill>
                  <a:schemeClr val="tx2"/>
                </a:solidFill>
                <a:latin typeface="+mn-lt"/>
              </a:defRPr>
            </a:lvl1pPr>
          </a:lstStyle>
          <a:p>
            <a:pPr lvl="0"/>
            <a:r>
              <a:rPr lang="en-GB"/>
              <a:t>Your title goes here</a:t>
            </a:r>
          </a:p>
        </p:txBody>
      </p:sp>
      <p:sp>
        <p:nvSpPr>
          <p:cNvPr id="21" name="Picture Placeholder 10">
            <a:extLst>
              <a:ext uri="{FF2B5EF4-FFF2-40B4-BE49-F238E27FC236}">
                <a16:creationId xmlns:a16="http://schemas.microsoft.com/office/drawing/2014/main" id="{DC63609B-17D6-E58A-1749-093AA0493ED8}"/>
              </a:ext>
            </a:extLst>
          </p:cNvPr>
          <p:cNvSpPr>
            <a:spLocks noGrp="1"/>
          </p:cNvSpPr>
          <p:nvPr>
            <p:ph type="pic" sz="quarter" idx="27" hasCustomPrompt="1"/>
          </p:nvPr>
        </p:nvSpPr>
        <p:spPr>
          <a:xfrm>
            <a:off x="10309357" y="1555210"/>
            <a:ext cx="2352479" cy="1565074"/>
          </a:xfrm>
          <a:noFill/>
        </p:spPr>
        <p:txBody>
          <a:bodyPr/>
          <a:lstStyle>
            <a:lvl1pPr algn="ctr">
              <a:defRPr sz="1400" cap="none" baseline="0">
                <a:solidFill>
                  <a:schemeClr val="tx2"/>
                </a:solidFill>
                <a:latin typeface="+mn-lt"/>
              </a:defRPr>
            </a:lvl1pPr>
          </a:lstStyle>
          <a:p>
            <a:br>
              <a:rPr lang="en-US"/>
            </a:br>
            <a:r>
              <a:rPr lang="en-US"/>
              <a:t>Place icon here</a:t>
            </a:r>
          </a:p>
        </p:txBody>
      </p:sp>
      <p:sp>
        <p:nvSpPr>
          <p:cNvPr id="22" name="Text Placeholder 6">
            <a:extLst>
              <a:ext uri="{FF2B5EF4-FFF2-40B4-BE49-F238E27FC236}">
                <a16:creationId xmlns:a16="http://schemas.microsoft.com/office/drawing/2014/main" id="{4B6B158A-0EC7-674E-74F5-1224FE89F1BF}"/>
              </a:ext>
            </a:extLst>
          </p:cNvPr>
          <p:cNvSpPr>
            <a:spLocks noGrp="1"/>
          </p:cNvSpPr>
          <p:nvPr>
            <p:ph type="body" sz="quarter" idx="28" hasCustomPrompt="1"/>
          </p:nvPr>
        </p:nvSpPr>
        <p:spPr>
          <a:xfrm>
            <a:off x="10097759" y="3915212"/>
            <a:ext cx="2775674" cy="669414"/>
          </a:xfrm>
        </p:spPr>
        <p:txBody>
          <a:bodyPr wrap="square">
            <a:spAutoFit/>
          </a:bodyPr>
          <a:lstStyle>
            <a:lvl1pPr algn="ctr">
              <a:lnSpc>
                <a:spcPct val="100000"/>
              </a:lnSpc>
              <a:spcBef>
                <a:spcPts val="0"/>
              </a:spcBef>
              <a:spcAft>
                <a:spcPts val="0"/>
              </a:spcAft>
              <a:defRPr sz="1450" cap="none" baseline="0">
                <a:solidFill>
                  <a:schemeClr val="tx2"/>
                </a:solidFill>
                <a:latin typeface="+mn-lt"/>
              </a:defRPr>
            </a:lvl1pPr>
          </a:lstStyle>
          <a:p>
            <a:pPr lvl="0"/>
            <a:r>
              <a:rPr lang="en-GB"/>
              <a:t>Body copy is placed here. Body copy is placed here. Body copy is placed here. </a:t>
            </a:r>
          </a:p>
        </p:txBody>
      </p:sp>
      <p:sp>
        <p:nvSpPr>
          <p:cNvPr id="23" name="Text Placeholder 6">
            <a:extLst>
              <a:ext uri="{FF2B5EF4-FFF2-40B4-BE49-F238E27FC236}">
                <a16:creationId xmlns:a16="http://schemas.microsoft.com/office/drawing/2014/main" id="{99881C46-C3F2-4E4B-4A02-B672EBB8FC8F}"/>
              </a:ext>
            </a:extLst>
          </p:cNvPr>
          <p:cNvSpPr>
            <a:spLocks noGrp="1"/>
          </p:cNvSpPr>
          <p:nvPr>
            <p:ph type="body" sz="quarter" idx="29" hasCustomPrompt="1"/>
          </p:nvPr>
        </p:nvSpPr>
        <p:spPr>
          <a:xfrm>
            <a:off x="10097759" y="3321298"/>
            <a:ext cx="2775674" cy="323165"/>
          </a:xfrm>
        </p:spPr>
        <p:txBody>
          <a:bodyPr wrap="square">
            <a:spAutoFit/>
          </a:bodyPr>
          <a:lstStyle>
            <a:lvl1pPr algn="ctr">
              <a:lnSpc>
                <a:spcPct val="100000"/>
              </a:lnSpc>
              <a:spcBef>
                <a:spcPts val="0"/>
              </a:spcBef>
              <a:spcAft>
                <a:spcPts val="0"/>
              </a:spcAft>
              <a:defRPr sz="2100" b="1" cap="none" baseline="0">
                <a:solidFill>
                  <a:schemeClr val="tx2"/>
                </a:solidFill>
                <a:latin typeface="+mn-lt"/>
              </a:defRPr>
            </a:lvl1pPr>
          </a:lstStyle>
          <a:p>
            <a:pPr lvl="0"/>
            <a:r>
              <a:rPr lang="en-GB"/>
              <a:t>Your title goes here</a:t>
            </a:r>
          </a:p>
        </p:txBody>
      </p:sp>
    </p:spTree>
    <p:extLst>
      <p:ext uri="{BB962C8B-B14F-4D97-AF65-F5344CB8AC3E}">
        <p14:creationId xmlns:p14="http://schemas.microsoft.com/office/powerpoint/2010/main" val="19698056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Computer Image Slide">
    <p:bg>
      <p:bgPr>
        <a:solidFill>
          <a:schemeClr val="tx2"/>
        </a:solidFill>
        <a:effectLst/>
      </p:bgPr>
    </p:bg>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077199" y="1784779"/>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077199" y="3363748"/>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9" name="Rectangle 8">
            <a:extLst>
              <a:ext uri="{FF2B5EF4-FFF2-40B4-BE49-F238E27FC236}">
                <a16:creationId xmlns:a16="http://schemas.microsoft.com/office/drawing/2014/main" id="{6EE261F4-936A-AB4F-C31B-EC52C707A84C}"/>
              </a:ext>
            </a:extLst>
          </p:cNvPr>
          <p:cNvSpPr/>
          <p:nvPr userDrawn="1"/>
        </p:nvSpPr>
        <p:spPr>
          <a:xfrm>
            <a:off x="0" y="2"/>
            <a:ext cx="6719887" cy="377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077200" y="4203700"/>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4" name="Rectangle 3">
            <a:extLst>
              <a:ext uri="{FF2B5EF4-FFF2-40B4-BE49-F238E27FC236}">
                <a16:creationId xmlns:a16="http://schemas.microsoft.com/office/drawing/2014/main" id="{0E6544DB-B2F1-CBBD-EFAB-9E3D3DB76F36}"/>
              </a:ext>
            </a:extLst>
          </p:cNvPr>
          <p:cNvSpPr/>
          <p:nvPr userDrawn="1"/>
        </p:nvSpPr>
        <p:spPr>
          <a:xfrm>
            <a:off x="0" y="3763619"/>
            <a:ext cx="6719887" cy="3796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6" name="Picture 5" descr="A picture containing colorfulness, screenshot, art&#10;&#10;Description automatically generated">
            <a:extLst>
              <a:ext uri="{FF2B5EF4-FFF2-40B4-BE49-F238E27FC236}">
                <a16:creationId xmlns:a16="http://schemas.microsoft.com/office/drawing/2014/main" id="{9219AA00-B9CE-6B8A-FEF3-1B4D937A28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2522" y="718976"/>
            <a:ext cx="7718387" cy="6024427"/>
          </a:xfrm>
          <a:prstGeom prst="rect">
            <a:avLst/>
          </a:prstGeom>
        </p:spPr>
      </p:pic>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718688" y="1203924"/>
            <a:ext cx="6613445" cy="3732143"/>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Tree>
    <p:extLst>
      <p:ext uri="{BB962C8B-B14F-4D97-AF65-F5344CB8AC3E}">
        <p14:creationId xmlns:p14="http://schemas.microsoft.com/office/powerpoint/2010/main" val="15745977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Phone Image Slid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887" y="2"/>
            <a:ext cx="6719887" cy="377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6719887" y="3763619"/>
            <a:ext cx="6719887" cy="3796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2" name="Picture 11" descr="A picture containing electronics, gadget, electronic device, mobile phone&#10;&#10;Description automatically generated">
            <a:extLst>
              <a:ext uri="{FF2B5EF4-FFF2-40B4-BE49-F238E27FC236}">
                <a16:creationId xmlns:a16="http://schemas.microsoft.com/office/drawing/2014/main" id="{5556A06B-3403-2208-F4B9-8A0C21ECE2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3754" y="588961"/>
            <a:ext cx="6999287" cy="6999287"/>
          </a:xfrm>
          <a:prstGeom prst="rect">
            <a:avLst/>
          </a:prstGeom>
        </p:spPr>
      </p:pic>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16907" y="3363748"/>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16908" y="4203700"/>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8924384" y="3146494"/>
            <a:ext cx="3721488" cy="3741454"/>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C987AAAA-BD4F-0337-87D0-4152AE345ACC}"/>
              </a:ext>
            </a:extLst>
          </p:cNvPr>
          <p:cNvSpPr>
            <a:spLocks noGrp="1"/>
          </p:cNvSpPr>
          <p:nvPr>
            <p:ph type="body" sz="quarter" idx="14"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endParaRPr lang="en-US"/>
          </a:p>
        </p:txBody>
      </p:sp>
    </p:spTree>
    <p:extLst>
      <p:ext uri="{BB962C8B-B14F-4D97-AF65-F5344CB8AC3E}">
        <p14:creationId xmlns:p14="http://schemas.microsoft.com/office/powerpoint/2010/main" val="2588003458"/>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et Text with Image Slid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000" y="2"/>
            <a:ext cx="6719887" cy="3779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6719000" y="3763619"/>
            <a:ext cx="6719887" cy="3796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16907" y="3363748"/>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16908" y="4203700"/>
            <a:ext cx="4710113" cy="1628651"/>
          </a:xfrm>
        </p:spPr>
        <p:txBody>
          <a:bodyPr>
            <a:spAutoFit/>
          </a:bodyPr>
          <a:lstStyle>
            <a:lvl1pPr marL="285750" indent="-285750" defTabSz="180000">
              <a:lnSpc>
                <a:spcPct val="100000"/>
              </a:lnSpc>
              <a:spcBef>
                <a:spcPts val="0"/>
              </a:spcBef>
              <a:spcAft>
                <a:spcPts val="1000"/>
              </a:spcAft>
              <a:buFont typeface="Arial" panose="020B0604020202020204" pitchFamily="34" charset="0"/>
              <a:buChar char="•"/>
              <a:tabLst>
                <a:tab pos="180000" algn="l"/>
                <a:tab pos="360000" algn="l"/>
              </a:tabLst>
              <a:defRPr sz="1450" cap="none" baseline="0">
                <a:solidFill>
                  <a:schemeClr val="tx2"/>
                </a:solidFill>
                <a:latin typeface="+mn-lt"/>
              </a:defRPr>
            </a:lvl1pPr>
          </a:lstStyle>
          <a:p>
            <a:pPr lvl="0"/>
            <a:r>
              <a:rPr lang="en-GB"/>
              <a:t>Bullet 1</a:t>
            </a:r>
          </a:p>
          <a:p>
            <a:pPr lvl="0"/>
            <a:r>
              <a:rPr lang="en-GB"/>
              <a:t>Bullet 2</a:t>
            </a:r>
          </a:p>
          <a:p>
            <a:pPr lvl="0"/>
            <a:r>
              <a:rPr lang="en-GB"/>
              <a:t>Bullet 3</a:t>
            </a:r>
          </a:p>
          <a:p>
            <a:pPr lvl="0"/>
            <a:r>
              <a:rPr lang="en-GB"/>
              <a:t>Bullet 4</a:t>
            </a:r>
          </a:p>
          <a:p>
            <a:pPr lvl="0"/>
            <a:r>
              <a:rPr lang="en-GB"/>
              <a:t>Bullet 5</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943753" y="1114494"/>
            <a:ext cx="6879113" cy="5377746"/>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F8B3A757-495D-C9D8-2364-EAEF89F599D5}"/>
              </a:ext>
            </a:extLst>
          </p:cNvPr>
          <p:cNvSpPr>
            <a:spLocks noGrp="1"/>
          </p:cNvSpPr>
          <p:nvPr>
            <p:ph type="body" sz="quarter" idx="14"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endParaRPr lang="en-US"/>
          </a:p>
        </p:txBody>
      </p:sp>
    </p:spTree>
    <p:extLst>
      <p:ext uri="{BB962C8B-B14F-4D97-AF65-F5344CB8AC3E}">
        <p14:creationId xmlns:p14="http://schemas.microsoft.com/office/powerpoint/2010/main" val="601028553"/>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Slid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178" y="1"/>
            <a:ext cx="6720065" cy="7559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616907" y="630850"/>
            <a:ext cx="5567993"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TABLE TITLE CAN GO HERE AND</a:t>
            </a:r>
          </a:p>
          <a:p>
            <a:pPr lvl="0"/>
            <a:r>
              <a:rPr lang="en-GB"/>
              <a:t>FOLLOW ON HERE</a:t>
            </a: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7313118" y="565185"/>
            <a:ext cx="4710825" cy="290849"/>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Table summary headline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7313118" y="1093460"/>
            <a:ext cx="5633337" cy="892552"/>
          </a:xfrm>
        </p:spPr>
        <p:txBody>
          <a:bodyPr wrap="square">
            <a:spAutoFit/>
          </a:bodyPr>
          <a:lstStyle>
            <a:lvl1pPr marL="0" indent="0" defTabSz="180000">
              <a:lnSpc>
                <a:spcPct val="100000"/>
              </a:lnSpc>
              <a:spcBef>
                <a:spcPts val="0"/>
              </a:spcBef>
              <a:spcAft>
                <a:spcPts val="1000"/>
              </a:spcAft>
              <a:buFontTx/>
              <a:buNone/>
              <a:tabLst>
                <a:tab pos="180000" algn="l"/>
                <a:tab pos="360000" algn="l"/>
              </a:tabLst>
              <a:defRPr sz="1450" cap="none" baseline="0">
                <a:solidFill>
                  <a:schemeClr val="tx2"/>
                </a:solidFill>
                <a:latin typeface="+mn-lt"/>
              </a:defRPr>
            </a:lvl1pPr>
          </a:lstStyle>
          <a:p>
            <a:pPr lvl="0"/>
            <a:r>
              <a:rPr lang="en-GB" err="1"/>
              <a:t>Lenditi</a:t>
            </a:r>
            <a:r>
              <a:rPr lang="en-GB"/>
              <a:t> </a:t>
            </a:r>
            <a:r>
              <a:rPr lang="en-GB" err="1"/>
              <a:t>te</a:t>
            </a:r>
            <a:r>
              <a:rPr lang="en-GB"/>
              <a:t> dolore et lit, </a:t>
            </a:r>
            <a:r>
              <a:rPr lang="en-GB" err="1"/>
              <a:t>voluptistio</a:t>
            </a:r>
            <a:r>
              <a:rPr lang="en-GB"/>
              <a:t> </a:t>
            </a:r>
            <a:r>
              <a:rPr lang="en-GB" err="1"/>
              <a:t>odi</a:t>
            </a:r>
            <a:r>
              <a:rPr lang="en-GB"/>
              <a:t> </a:t>
            </a:r>
            <a:r>
              <a:rPr lang="en-GB" err="1"/>
              <a:t>corio</a:t>
            </a:r>
            <a:r>
              <a:rPr lang="en-GB"/>
              <a:t>. </a:t>
            </a:r>
            <a:r>
              <a:rPr lang="en-GB" err="1"/>
              <a:t>Ehenis</a:t>
            </a:r>
            <a:r>
              <a:rPr lang="en-GB"/>
              <a:t> </a:t>
            </a:r>
            <a:r>
              <a:rPr lang="en-GB" err="1"/>
              <a:t>earunt</a:t>
            </a:r>
            <a:r>
              <a:rPr lang="en-GB"/>
              <a:t> quos quo </a:t>
            </a:r>
            <a:r>
              <a:rPr lang="en-GB" err="1"/>
              <a:t>essin</a:t>
            </a:r>
            <a:r>
              <a:rPr lang="en-GB"/>
              <a:t> </a:t>
            </a:r>
            <a:r>
              <a:rPr lang="en-GB" err="1"/>
              <a:t>pelibus</a:t>
            </a:r>
            <a:r>
              <a:rPr lang="en-GB"/>
              <a:t> </a:t>
            </a:r>
            <a:r>
              <a:rPr lang="en-GB" err="1"/>
              <a:t>nullaborum</a:t>
            </a:r>
            <a:r>
              <a:rPr lang="en-GB"/>
              <a:t> ad </a:t>
            </a:r>
            <a:r>
              <a:rPr lang="en-GB" err="1"/>
              <a:t>molendis</a:t>
            </a:r>
            <a:r>
              <a:rPr lang="en-GB"/>
              <a:t> </a:t>
            </a:r>
            <a:r>
              <a:rPr lang="en-GB" err="1"/>
              <a:t>por</a:t>
            </a:r>
            <a:r>
              <a:rPr lang="en-GB"/>
              <a:t> </a:t>
            </a:r>
            <a:r>
              <a:rPr lang="en-GB" err="1"/>
              <a:t>aut</a:t>
            </a:r>
            <a:r>
              <a:rPr lang="en-GB"/>
              <a:t> </a:t>
            </a:r>
            <a:r>
              <a:rPr lang="en-GB" err="1"/>
              <a:t>perunto</a:t>
            </a:r>
            <a:r>
              <a:rPr lang="en-GB"/>
              <a:t> </a:t>
            </a:r>
            <a:r>
              <a:rPr lang="en-GB" err="1"/>
              <a:t>cor</a:t>
            </a:r>
            <a:r>
              <a:rPr lang="en-GB"/>
              <a:t> </a:t>
            </a:r>
            <a:r>
              <a:rPr lang="en-GB" err="1"/>
              <a:t>remodio</a:t>
            </a:r>
            <a:r>
              <a:rPr lang="en-GB"/>
              <a:t> </a:t>
            </a:r>
            <a:r>
              <a:rPr lang="en-GB" err="1"/>
              <a:t>eaquasimi</a:t>
            </a:r>
            <a:r>
              <a:rPr lang="en-GB"/>
              <a:t>, </a:t>
            </a:r>
            <a:r>
              <a:rPr lang="en-GB" err="1"/>
              <a:t>eos</a:t>
            </a:r>
            <a:r>
              <a:rPr lang="en-GB"/>
              <a:t> de </a:t>
            </a:r>
            <a:r>
              <a:rPr lang="en-GB" err="1"/>
              <a:t>nobit</a:t>
            </a:r>
            <a:r>
              <a:rPr lang="en-GB"/>
              <a:t> </a:t>
            </a:r>
            <a:r>
              <a:rPr lang="en-GB" err="1"/>
              <a:t>volorum</a:t>
            </a:r>
            <a:r>
              <a:rPr lang="en-GB"/>
              <a:t> </a:t>
            </a:r>
            <a:r>
              <a:rPr lang="en-GB" err="1"/>
              <a:t>ea</a:t>
            </a:r>
            <a:r>
              <a:rPr lang="en-GB"/>
              <a:t> </a:t>
            </a:r>
            <a:r>
              <a:rPr lang="en-GB" err="1"/>
              <a:t>dolorerci</a:t>
            </a:r>
            <a:r>
              <a:rPr lang="en-GB"/>
              <a:t> </a:t>
            </a:r>
            <a:r>
              <a:rPr lang="en-GB" err="1"/>
              <a:t>aut</a:t>
            </a:r>
            <a:r>
              <a:rPr lang="en-GB"/>
              <a:t> </a:t>
            </a:r>
            <a:r>
              <a:rPr lang="en-GB" err="1"/>
              <a:t>estotatus</a:t>
            </a:r>
            <a:r>
              <a:rPr lang="en-GB"/>
              <a:t> </a:t>
            </a:r>
            <a:r>
              <a:rPr lang="en-GB" err="1"/>
              <a:t>derchitas</a:t>
            </a:r>
            <a:r>
              <a:rPr lang="en-GB"/>
              <a:t> </a:t>
            </a:r>
            <a:r>
              <a:rPr lang="en-GB" err="1"/>
              <a:t>dolupta</a:t>
            </a:r>
            <a:r>
              <a:rPr lang="en-GB"/>
              <a:t> </a:t>
            </a:r>
            <a:r>
              <a:rPr lang="en-GB" err="1"/>
              <a:t>dionsequi</a:t>
            </a:r>
            <a:r>
              <a:rPr lang="en-GB"/>
              <a:t> </a:t>
            </a:r>
            <a:r>
              <a:rPr lang="en-GB" err="1"/>
              <a:t>ut</a:t>
            </a:r>
            <a:r>
              <a:rPr lang="en-GB"/>
              <a:t> </a:t>
            </a:r>
            <a:r>
              <a:rPr lang="en-GB" err="1"/>
              <a:t>harchillanda</a:t>
            </a:r>
            <a:r>
              <a:rPr lang="en-GB"/>
              <a:t> quo </a:t>
            </a:r>
            <a:r>
              <a:rPr lang="en-GB" err="1"/>
              <a:t>est</a:t>
            </a:r>
            <a:r>
              <a:rPr lang="en-GB"/>
              <a:t>, </a:t>
            </a:r>
            <a:r>
              <a:rPr lang="en-GB" err="1"/>
              <a:t>officim</a:t>
            </a:r>
            <a:r>
              <a:rPr lang="en-GB"/>
              <a:t> </a:t>
            </a:r>
            <a:r>
              <a:rPr lang="en-GB" err="1"/>
              <a:t>coreperspe</a:t>
            </a:r>
            <a:r>
              <a:rPr lang="en-GB"/>
              <a:t> </a:t>
            </a:r>
            <a:r>
              <a:rPr lang="en-GB" err="1"/>
              <a:t>aspe</a:t>
            </a:r>
            <a:r>
              <a:rPr lang="en-GB"/>
              <a:t>.</a:t>
            </a:r>
          </a:p>
        </p:txBody>
      </p:sp>
    </p:spTree>
    <p:extLst>
      <p:ext uri="{BB962C8B-B14F-4D97-AF65-F5344CB8AC3E}">
        <p14:creationId xmlns:p14="http://schemas.microsoft.com/office/powerpoint/2010/main" val="3947509298"/>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2">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887" y="1"/>
            <a:ext cx="6720065" cy="75596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7313118" y="565185"/>
            <a:ext cx="4710825" cy="290849"/>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Table summary headline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7313118" y="1093460"/>
            <a:ext cx="5633337" cy="892552"/>
          </a:xfrm>
        </p:spPr>
        <p:txBody>
          <a:bodyPr wrap="square">
            <a:spAutoFit/>
          </a:bodyPr>
          <a:lstStyle>
            <a:lvl1pPr marL="0" indent="0" defTabSz="180000">
              <a:lnSpc>
                <a:spcPct val="100000"/>
              </a:lnSpc>
              <a:spcBef>
                <a:spcPts val="0"/>
              </a:spcBef>
              <a:spcAft>
                <a:spcPts val="1000"/>
              </a:spcAft>
              <a:buFontTx/>
              <a:buNone/>
              <a:tabLst>
                <a:tab pos="180000" algn="l"/>
                <a:tab pos="360000" algn="l"/>
              </a:tabLst>
              <a:defRPr sz="1450" cap="none" baseline="0">
                <a:solidFill>
                  <a:schemeClr val="bg1"/>
                </a:solidFill>
                <a:latin typeface="+mn-lt"/>
              </a:defRPr>
            </a:lvl1pPr>
          </a:lstStyle>
          <a:p>
            <a:pPr lvl="0"/>
            <a:r>
              <a:rPr lang="en-GB" err="1"/>
              <a:t>Lenditi</a:t>
            </a:r>
            <a:r>
              <a:rPr lang="en-GB"/>
              <a:t> </a:t>
            </a:r>
            <a:r>
              <a:rPr lang="en-GB" err="1"/>
              <a:t>te</a:t>
            </a:r>
            <a:r>
              <a:rPr lang="en-GB"/>
              <a:t> dolore et lit, </a:t>
            </a:r>
            <a:r>
              <a:rPr lang="en-GB" err="1"/>
              <a:t>voluptistio</a:t>
            </a:r>
            <a:r>
              <a:rPr lang="en-GB"/>
              <a:t> </a:t>
            </a:r>
            <a:r>
              <a:rPr lang="en-GB" err="1"/>
              <a:t>odi</a:t>
            </a:r>
            <a:r>
              <a:rPr lang="en-GB"/>
              <a:t> </a:t>
            </a:r>
            <a:r>
              <a:rPr lang="en-GB" err="1"/>
              <a:t>corio</a:t>
            </a:r>
            <a:r>
              <a:rPr lang="en-GB"/>
              <a:t>. </a:t>
            </a:r>
            <a:r>
              <a:rPr lang="en-GB" err="1"/>
              <a:t>Ehenis</a:t>
            </a:r>
            <a:r>
              <a:rPr lang="en-GB"/>
              <a:t> </a:t>
            </a:r>
            <a:r>
              <a:rPr lang="en-GB" err="1"/>
              <a:t>earunt</a:t>
            </a:r>
            <a:r>
              <a:rPr lang="en-GB"/>
              <a:t> quos quo </a:t>
            </a:r>
            <a:r>
              <a:rPr lang="en-GB" err="1"/>
              <a:t>essin</a:t>
            </a:r>
            <a:r>
              <a:rPr lang="en-GB"/>
              <a:t> </a:t>
            </a:r>
            <a:r>
              <a:rPr lang="en-GB" err="1"/>
              <a:t>pelibus</a:t>
            </a:r>
            <a:r>
              <a:rPr lang="en-GB"/>
              <a:t> </a:t>
            </a:r>
            <a:r>
              <a:rPr lang="en-GB" err="1"/>
              <a:t>nullaborum</a:t>
            </a:r>
            <a:r>
              <a:rPr lang="en-GB"/>
              <a:t> ad </a:t>
            </a:r>
            <a:r>
              <a:rPr lang="en-GB" err="1"/>
              <a:t>molendis</a:t>
            </a:r>
            <a:r>
              <a:rPr lang="en-GB"/>
              <a:t> </a:t>
            </a:r>
            <a:r>
              <a:rPr lang="en-GB" err="1"/>
              <a:t>por</a:t>
            </a:r>
            <a:r>
              <a:rPr lang="en-GB"/>
              <a:t> </a:t>
            </a:r>
            <a:r>
              <a:rPr lang="en-GB" err="1"/>
              <a:t>aut</a:t>
            </a:r>
            <a:r>
              <a:rPr lang="en-GB"/>
              <a:t> </a:t>
            </a:r>
            <a:r>
              <a:rPr lang="en-GB" err="1"/>
              <a:t>perunto</a:t>
            </a:r>
            <a:r>
              <a:rPr lang="en-GB"/>
              <a:t> </a:t>
            </a:r>
            <a:r>
              <a:rPr lang="en-GB" err="1"/>
              <a:t>cor</a:t>
            </a:r>
            <a:r>
              <a:rPr lang="en-GB"/>
              <a:t> </a:t>
            </a:r>
            <a:r>
              <a:rPr lang="en-GB" err="1"/>
              <a:t>remodio</a:t>
            </a:r>
            <a:r>
              <a:rPr lang="en-GB"/>
              <a:t> </a:t>
            </a:r>
            <a:r>
              <a:rPr lang="en-GB" err="1"/>
              <a:t>eaquasimi</a:t>
            </a:r>
            <a:r>
              <a:rPr lang="en-GB"/>
              <a:t>, </a:t>
            </a:r>
            <a:r>
              <a:rPr lang="en-GB" err="1"/>
              <a:t>eos</a:t>
            </a:r>
            <a:r>
              <a:rPr lang="en-GB"/>
              <a:t> de </a:t>
            </a:r>
            <a:r>
              <a:rPr lang="en-GB" err="1"/>
              <a:t>nobit</a:t>
            </a:r>
            <a:r>
              <a:rPr lang="en-GB"/>
              <a:t> </a:t>
            </a:r>
            <a:r>
              <a:rPr lang="en-GB" err="1"/>
              <a:t>volorum</a:t>
            </a:r>
            <a:r>
              <a:rPr lang="en-GB"/>
              <a:t> </a:t>
            </a:r>
            <a:r>
              <a:rPr lang="en-GB" err="1"/>
              <a:t>ea</a:t>
            </a:r>
            <a:r>
              <a:rPr lang="en-GB"/>
              <a:t> </a:t>
            </a:r>
            <a:r>
              <a:rPr lang="en-GB" err="1"/>
              <a:t>dolorerci</a:t>
            </a:r>
            <a:r>
              <a:rPr lang="en-GB"/>
              <a:t> </a:t>
            </a:r>
            <a:r>
              <a:rPr lang="en-GB" err="1"/>
              <a:t>aut</a:t>
            </a:r>
            <a:r>
              <a:rPr lang="en-GB"/>
              <a:t> </a:t>
            </a:r>
            <a:r>
              <a:rPr lang="en-GB" err="1"/>
              <a:t>estotatus</a:t>
            </a:r>
            <a:r>
              <a:rPr lang="en-GB"/>
              <a:t> </a:t>
            </a:r>
            <a:r>
              <a:rPr lang="en-GB" err="1"/>
              <a:t>derchitas</a:t>
            </a:r>
            <a:r>
              <a:rPr lang="en-GB"/>
              <a:t> </a:t>
            </a:r>
            <a:r>
              <a:rPr lang="en-GB" err="1"/>
              <a:t>dolupta</a:t>
            </a:r>
            <a:r>
              <a:rPr lang="en-GB"/>
              <a:t> </a:t>
            </a:r>
            <a:r>
              <a:rPr lang="en-GB" err="1"/>
              <a:t>dionsequi</a:t>
            </a:r>
            <a:r>
              <a:rPr lang="en-GB"/>
              <a:t> </a:t>
            </a:r>
            <a:r>
              <a:rPr lang="en-GB" err="1"/>
              <a:t>ut</a:t>
            </a:r>
            <a:r>
              <a:rPr lang="en-GB"/>
              <a:t> </a:t>
            </a:r>
            <a:r>
              <a:rPr lang="en-GB" err="1"/>
              <a:t>harchillanda</a:t>
            </a:r>
            <a:r>
              <a:rPr lang="en-GB"/>
              <a:t> quo </a:t>
            </a:r>
            <a:r>
              <a:rPr lang="en-GB" err="1"/>
              <a:t>est</a:t>
            </a:r>
            <a:r>
              <a:rPr lang="en-GB"/>
              <a:t>, </a:t>
            </a:r>
            <a:r>
              <a:rPr lang="en-GB" err="1"/>
              <a:t>officim</a:t>
            </a:r>
            <a:r>
              <a:rPr lang="en-GB"/>
              <a:t> </a:t>
            </a:r>
            <a:r>
              <a:rPr lang="en-GB" err="1"/>
              <a:t>coreperspe</a:t>
            </a:r>
            <a:r>
              <a:rPr lang="en-GB"/>
              <a:t> </a:t>
            </a:r>
            <a:r>
              <a:rPr lang="en-GB" err="1"/>
              <a:t>aspe</a:t>
            </a:r>
            <a:r>
              <a:rPr lang="en-GB"/>
              <a:t>.</a:t>
            </a:r>
          </a:p>
        </p:txBody>
      </p:sp>
      <p:sp>
        <p:nvSpPr>
          <p:cNvPr id="2" name="Text Placeholder 32">
            <a:extLst>
              <a:ext uri="{FF2B5EF4-FFF2-40B4-BE49-F238E27FC236}">
                <a16:creationId xmlns:a16="http://schemas.microsoft.com/office/drawing/2014/main" id="{E3A4AF2D-B051-2319-6549-04B7F3A10037}"/>
              </a:ext>
            </a:extLst>
          </p:cNvPr>
          <p:cNvSpPr>
            <a:spLocks noGrp="1"/>
          </p:cNvSpPr>
          <p:nvPr>
            <p:ph type="body" sz="quarter" idx="10" hasCustomPrompt="1"/>
          </p:nvPr>
        </p:nvSpPr>
        <p:spPr>
          <a:xfrm>
            <a:off x="616907" y="630850"/>
            <a:ext cx="5567993"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TABLE TITLE CAN GO HERE AND</a:t>
            </a:r>
          </a:p>
          <a:p>
            <a:pPr lvl="0"/>
            <a:r>
              <a:rPr lang="en-GB"/>
              <a:t>FOLLOW ON HERE</a:t>
            </a:r>
          </a:p>
        </p:txBody>
      </p:sp>
    </p:spTree>
    <p:extLst>
      <p:ext uri="{BB962C8B-B14F-4D97-AF65-F5344CB8AC3E}">
        <p14:creationId xmlns:p14="http://schemas.microsoft.com/office/powerpoint/2010/main" val="960092913"/>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with Footer">
    <p:bg>
      <p:bgRef idx="1001">
        <a:schemeClr val="bg1"/>
      </p:bgRef>
    </p:bg>
    <p:spTree>
      <p:nvGrpSpPr>
        <p:cNvPr id="1" name=""/>
        <p:cNvGrpSpPr/>
        <p:nvPr/>
      </p:nvGrpSpPr>
      <p:grpSpPr>
        <a:xfrm>
          <a:off x="0" y="0"/>
          <a:ext cx="0" cy="0"/>
          <a:chOff x="0" y="0"/>
          <a:chExt cx="0" cy="0"/>
        </a:xfrm>
      </p:grpSpPr>
      <p:pic>
        <p:nvPicPr>
          <p:cNvPr id="3" name="Picture 2" descr="A picture containing screenshot, text, graphics, graphic design&#10;&#10;Description automatically generated">
            <a:extLst>
              <a:ext uri="{FF2B5EF4-FFF2-40B4-BE49-F238E27FC236}">
                <a16:creationId xmlns:a16="http://schemas.microsoft.com/office/drawing/2014/main" id="{FDAAB280-6263-BA04-D174-A91075A622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75" y="6313714"/>
            <a:ext cx="13439419" cy="1245959"/>
          </a:xfrm>
          <a:prstGeom prst="rect">
            <a:avLst/>
          </a:prstGeom>
        </p:spPr>
      </p:pic>
    </p:spTree>
    <p:extLst>
      <p:ext uri="{BB962C8B-B14F-4D97-AF65-F5344CB8AC3E}">
        <p14:creationId xmlns:p14="http://schemas.microsoft.com/office/powerpoint/2010/main" val="1608246921"/>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E98140-C0FB-6B0F-9F9F-75E7845271C2}"/>
              </a:ext>
            </a:extLst>
          </p:cNvPr>
          <p:cNvSpPr/>
          <p:nvPr userDrawn="1"/>
        </p:nvSpPr>
        <p:spPr>
          <a:xfrm>
            <a:off x="1" y="6313714"/>
            <a:ext cx="13439774" cy="12459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Freeform 5">
            <a:extLst>
              <a:ext uri="{FF2B5EF4-FFF2-40B4-BE49-F238E27FC236}">
                <a16:creationId xmlns:a16="http://schemas.microsoft.com/office/drawing/2014/main" id="{49241320-B4F8-B67C-F62C-1069E1356DF2}"/>
              </a:ext>
            </a:extLst>
          </p:cNvPr>
          <p:cNvSpPr/>
          <p:nvPr userDrawn="1"/>
        </p:nvSpPr>
        <p:spPr>
          <a:xfrm>
            <a:off x="9758004" y="6566497"/>
            <a:ext cx="3076090" cy="732207"/>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chemeClr val="bg2"/>
          </a:solidFill>
          <a:ln w="5144"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4C5F1216-E8F4-C9FB-87A4-307C563A124D}"/>
              </a:ext>
            </a:extLst>
          </p:cNvPr>
          <p:cNvSpPr txBox="1"/>
          <p:nvPr userDrawn="1"/>
        </p:nvSpPr>
        <p:spPr>
          <a:xfrm>
            <a:off x="605681" y="6602019"/>
            <a:ext cx="4666268" cy="611706"/>
          </a:xfrm>
          <a:prstGeom prst="rect">
            <a:avLst/>
          </a:prstGeom>
          <a:noFill/>
        </p:spPr>
        <p:txBody>
          <a:bodyPr wrap="square" lIns="0" tIns="0" rIns="0" bIns="0" rtlCol="0">
            <a:spAutoFit/>
          </a:bodyPr>
          <a:lstStyle/>
          <a:p>
            <a:pPr algn="l"/>
            <a:r>
              <a:rPr lang="en-US" sz="1325" b="1">
                <a:solidFill>
                  <a:schemeClr val="bg2"/>
                </a:solidFill>
              </a:rPr>
              <a:t>The National Tennis Centre</a:t>
            </a:r>
          </a:p>
          <a:p>
            <a:pPr algn="l"/>
            <a:r>
              <a:rPr lang="en-US" sz="1325" b="1">
                <a:solidFill>
                  <a:schemeClr val="bg2"/>
                </a:solidFill>
              </a:rPr>
              <a:t>100 Priory Lane, Roehampton, London SW15 5JQ</a:t>
            </a:r>
          </a:p>
          <a:p>
            <a:pPr algn="l"/>
            <a:r>
              <a:rPr lang="en-US" sz="1325" b="1" err="1">
                <a:solidFill>
                  <a:schemeClr val="bg2"/>
                </a:solidFill>
              </a:rPr>
              <a:t>www.lta.org.uk</a:t>
            </a:r>
            <a:r>
              <a:rPr lang="en-US" sz="1325" b="1">
                <a:solidFill>
                  <a:schemeClr val="bg2"/>
                </a:solidFill>
              </a:rPr>
              <a:t>/</a:t>
            </a:r>
            <a:r>
              <a:rPr lang="en-US" sz="1325" b="1" err="1">
                <a:solidFill>
                  <a:schemeClr val="bg2"/>
                </a:solidFill>
              </a:rPr>
              <a:t>padel</a:t>
            </a:r>
            <a:endParaRPr lang="en-US" sz="1325" b="1">
              <a:solidFill>
                <a:schemeClr val="bg2"/>
              </a:solidFill>
            </a:endParaRPr>
          </a:p>
        </p:txBody>
      </p:sp>
      <p:sp>
        <p:nvSpPr>
          <p:cNvPr id="8" name="TextBox 7">
            <a:extLst>
              <a:ext uri="{FF2B5EF4-FFF2-40B4-BE49-F238E27FC236}">
                <a16:creationId xmlns:a16="http://schemas.microsoft.com/office/drawing/2014/main" id="{A7E60118-3CA1-B5C3-3822-8D5E700D116B}"/>
              </a:ext>
            </a:extLst>
          </p:cNvPr>
          <p:cNvSpPr txBox="1"/>
          <p:nvPr userDrawn="1"/>
        </p:nvSpPr>
        <p:spPr>
          <a:xfrm>
            <a:off x="605681" y="3925320"/>
            <a:ext cx="5152268" cy="323165"/>
          </a:xfrm>
          <a:prstGeom prst="rect">
            <a:avLst/>
          </a:prstGeom>
          <a:noFill/>
        </p:spPr>
        <p:txBody>
          <a:bodyPr wrap="square" lIns="0" tIns="0" rIns="0" bIns="0" rtlCol="0">
            <a:spAutoFit/>
          </a:bodyPr>
          <a:lstStyle/>
          <a:p>
            <a:pPr algn="l"/>
            <a:r>
              <a:rPr lang="en-US" sz="2100" b="1">
                <a:solidFill>
                  <a:schemeClr val="tx1"/>
                </a:solidFill>
              </a:rPr>
              <a:t>For more information, please contact:</a:t>
            </a:r>
          </a:p>
        </p:txBody>
      </p:sp>
      <p:sp>
        <p:nvSpPr>
          <p:cNvPr id="10" name="Text Placeholder 9">
            <a:extLst>
              <a:ext uri="{FF2B5EF4-FFF2-40B4-BE49-F238E27FC236}">
                <a16:creationId xmlns:a16="http://schemas.microsoft.com/office/drawing/2014/main" id="{4502E753-59B9-5B34-DDBB-8F301D2333F8}"/>
              </a:ext>
            </a:extLst>
          </p:cNvPr>
          <p:cNvSpPr>
            <a:spLocks noGrp="1"/>
          </p:cNvSpPr>
          <p:nvPr>
            <p:ph type="body" sz="quarter" idx="10" hasCustomPrompt="1"/>
          </p:nvPr>
        </p:nvSpPr>
        <p:spPr>
          <a:xfrm>
            <a:off x="605681" y="4507196"/>
            <a:ext cx="5370512" cy="1523494"/>
          </a:xfrm>
        </p:spPr>
        <p:txBody>
          <a:bodyPr>
            <a:spAutoFit/>
          </a:bodyPr>
          <a:lstStyle>
            <a:lvl1pPr>
              <a:lnSpc>
                <a:spcPct val="100000"/>
              </a:lnSpc>
              <a:spcBef>
                <a:spcPts val="0"/>
              </a:spcBef>
              <a:spcAft>
                <a:spcPts val="1800"/>
              </a:spcAft>
              <a:defRPr sz="2100" b="0" cap="none" baseline="0">
                <a:solidFill>
                  <a:schemeClr val="tx1"/>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GB"/>
              <a:t>Full Name:</a:t>
            </a:r>
            <a:br>
              <a:rPr lang="en-GB"/>
            </a:br>
            <a:r>
              <a:rPr lang="en-GB"/>
              <a:t>Job Title:</a:t>
            </a:r>
          </a:p>
          <a:p>
            <a:pPr lvl="0"/>
            <a:r>
              <a:rPr lang="en-GB" err="1"/>
              <a:t>yourname@LTA.org.uk</a:t>
            </a:r>
            <a:br>
              <a:rPr lang="en-GB"/>
            </a:br>
            <a:r>
              <a:rPr lang="en-GB"/>
              <a:t>+44 0000 000 000</a:t>
            </a:r>
          </a:p>
        </p:txBody>
      </p:sp>
    </p:spTree>
    <p:extLst>
      <p:ext uri="{BB962C8B-B14F-4D97-AF65-F5344CB8AC3E}">
        <p14:creationId xmlns:p14="http://schemas.microsoft.com/office/powerpoint/2010/main" val="2815601124"/>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00512-1572-DFB4-76DF-B5B9BF0AC406}"/>
              </a:ext>
            </a:extLst>
          </p:cNvPr>
          <p:cNvSpPr/>
          <p:nvPr userDrawn="1"/>
        </p:nvSpPr>
        <p:spPr>
          <a:xfrm>
            <a:off x="7507882" y="0"/>
            <a:ext cx="5931893" cy="7559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Freeform 30">
            <a:extLst>
              <a:ext uri="{FF2B5EF4-FFF2-40B4-BE49-F238E27FC236}">
                <a16:creationId xmlns:a16="http://schemas.microsoft.com/office/drawing/2014/main" id="{41A4B202-6CAD-4DE4-3518-CF3ABDA4D82F}"/>
              </a:ext>
            </a:extLst>
          </p:cNvPr>
          <p:cNvSpPr/>
          <p:nvPr/>
        </p:nvSpPr>
        <p:spPr>
          <a:xfrm>
            <a:off x="810093" y="1453742"/>
            <a:ext cx="3668521" cy="873224"/>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chemeClr val="bg1"/>
          </a:solidFill>
          <a:ln w="5144" cap="flat">
            <a:noFill/>
            <a:prstDash val="solid"/>
            <a:miter/>
          </a:ln>
        </p:spPr>
        <p:txBody>
          <a:bodyPr rtlCol="0" anchor="ctr"/>
          <a:lstStyle/>
          <a:p>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10093" y="3171389"/>
            <a:ext cx="6122988" cy="1782091"/>
          </a:xfrm>
        </p:spPr>
        <p:txBody>
          <a:bodyPr>
            <a:spAutoFit/>
          </a:bodyPr>
          <a:lstStyle>
            <a:lvl1pPr>
              <a:lnSpc>
                <a:spcPct val="70000"/>
              </a:lnSpc>
              <a:spcBef>
                <a:spcPts val="0"/>
              </a:spcBef>
              <a:spcAft>
                <a:spcPts val="0"/>
              </a:spcAft>
              <a:defRPr sz="54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Insert your presentation title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093" y="4998769"/>
            <a:ext cx="6122988" cy="861774"/>
          </a:xfrm>
        </p:spPr>
        <p:txBody>
          <a:bodyPr>
            <a:spAutoFit/>
          </a:bodyPr>
          <a:lstStyle>
            <a:lvl1pPr>
              <a:lnSpc>
                <a:spcPct val="100000"/>
              </a:lnSpc>
              <a:spcBef>
                <a:spcPts val="0"/>
              </a:spcBef>
              <a:spcAft>
                <a:spcPts val="0"/>
              </a:spcAft>
              <a:defRPr sz="28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and here if needed.</a:t>
            </a:r>
            <a:endParaRPr lang="en-US"/>
          </a:p>
        </p:txBody>
      </p:sp>
      <p:pic>
        <p:nvPicPr>
          <p:cNvPr id="8" name="Picture 7" descr="A person holding a racket and a ball&#10;&#10;Description automatically generated with low confidence">
            <a:extLst>
              <a:ext uri="{FF2B5EF4-FFF2-40B4-BE49-F238E27FC236}">
                <a16:creationId xmlns:a16="http://schemas.microsoft.com/office/drawing/2014/main" id="{37285A4C-2E41-DAE6-6993-F32E06D39F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367760" y="234466"/>
            <a:ext cx="7072015" cy="7347755"/>
          </a:xfrm>
          <a:prstGeom prst="rect">
            <a:avLst/>
          </a:prstGeom>
        </p:spPr>
      </p:pic>
    </p:spTree>
    <p:extLst>
      <p:ext uri="{BB962C8B-B14F-4D97-AF65-F5344CB8AC3E}">
        <p14:creationId xmlns:p14="http://schemas.microsoft.com/office/powerpoint/2010/main" val="349166255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00512-1572-DFB4-76DF-B5B9BF0AC406}"/>
              </a:ext>
            </a:extLst>
          </p:cNvPr>
          <p:cNvSpPr/>
          <p:nvPr userDrawn="1"/>
        </p:nvSpPr>
        <p:spPr>
          <a:xfrm>
            <a:off x="7507882" y="0"/>
            <a:ext cx="5931893" cy="7559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Freeform 30">
            <a:extLst>
              <a:ext uri="{FF2B5EF4-FFF2-40B4-BE49-F238E27FC236}">
                <a16:creationId xmlns:a16="http://schemas.microsoft.com/office/drawing/2014/main" id="{41A4B202-6CAD-4DE4-3518-CF3ABDA4D82F}"/>
              </a:ext>
            </a:extLst>
          </p:cNvPr>
          <p:cNvSpPr/>
          <p:nvPr/>
        </p:nvSpPr>
        <p:spPr>
          <a:xfrm>
            <a:off x="810093" y="1453742"/>
            <a:ext cx="3668521" cy="873224"/>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chemeClr val="bg1"/>
          </a:solidFill>
          <a:ln w="5144" cap="flat">
            <a:noFill/>
            <a:prstDash val="solid"/>
            <a:miter/>
          </a:ln>
        </p:spPr>
        <p:txBody>
          <a:bodyPr rtlCol="0" anchor="ctr"/>
          <a:lstStyle/>
          <a:p>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10093" y="3171389"/>
            <a:ext cx="6122988" cy="1782091"/>
          </a:xfrm>
        </p:spPr>
        <p:txBody>
          <a:bodyPr>
            <a:spAutoFit/>
          </a:bodyPr>
          <a:lstStyle>
            <a:lvl1pPr>
              <a:lnSpc>
                <a:spcPct val="70000"/>
              </a:lnSpc>
              <a:spcBef>
                <a:spcPts val="0"/>
              </a:spcBef>
              <a:spcAft>
                <a:spcPts val="0"/>
              </a:spcAft>
              <a:defRPr sz="54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Insert your presentation title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093" y="4998769"/>
            <a:ext cx="6122988" cy="861774"/>
          </a:xfrm>
        </p:spPr>
        <p:txBody>
          <a:bodyPr>
            <a:spAutoFit/>
          </a:bodyPr>
          <a:lstStyle>
            <a:lvl1pPr>
              <a:lnSpc>
                <a:spcPct val="100000"/>
              </a:lnSpc>
              <a:spcBef>
                <a:spcPts val="0"/>
              </a:spcBef>
              <a:spcAft>
                <a:spcPts val="0"/>
              </a:spcAft>
              <a:defRPr sz="28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and here if needed.</a:t>
            </a:r>
            <a:endParaRPr lang="en-US"/>
          </a:p>
        </p:txBody>
      </p:sp>
      <p:pic>
        <p:nvPicPr>
          <p:cNvPr id="6" name="Picture 5">
            <a:extLst>
              <a:ext uri="{FF2B5EF4-FFF2-40B4-BE49-F238E27FC236}">
                <a16:creationId xmlns:a16="http://schemas.microsoft.com/office/drawing/2014/main" id="{8099A0ED-8376-39F1-9126-D61A0820975C}"/>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5382491" y="343268"/>
            <a:ext cx="7907482" cy="7216407"/>
          </a:xfrm>
          <a:prstGeom prst="rect">
            <a:avLst/>
          </a:prstGeom>
        </p:spPr>
      </p:pic>
    </p:spTree>
    <p:extLst>
      <p:ext uri="{BB962C8B-B14F-4D97-AF65-F5344CB8AC3E}">
        <p14:creationId xmlns:p14="http://schemas.microsoft.com/office/powerpoint/2010/main" val="347483928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00512-1572-DFB4-76DF-B5B9BF0AC406}"/>
              </a:ext>
            </a:extLst>
          </p:cNvPr>
          <p:cNvSpPr/>
          <p:nvPr userDrawn="1"/>
        </p:nvSpPr>
        <p:spPr>
          <a:xfrm>
            <a:off x="7507882" y="0"/>
            <a:ext cx="5931893" cy="7559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Freeform 30">
            <a:extLst>
              <a:ext uri="{FF2B5EF4-FFF2-40B4-BE49-F238E27FC236}">
                <a16:creationId xmlns:a16="http://schemas.microsoft.com/office/drawing/2014/main" id="{41A4B202-6CAD-4DE4-3518-CF3ABDA4D82F}"/>
              </a:ext>
            </a:extLst>
          </p:cNvPr>
          <p:cNvSpPr/>
          <p:nvPr/>
        </p:nvSpPr>
        <p:spPr>
          <a:xfrm>
            <a:off x="810093" y="1453742"/>
            <a:ext cx="3668521" cy="873224"/>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chemeClr val="bg1"/>
          </a:solidFill>
          <a:ln w="5144" cap="flat">
            <a:noFill/>
            <a:prstDash val="solid"/>
            <a:miter/>
          </a:ln>
        </p:spPr>
        <p:txBody>
          <a:bodyPr rtlCol="0" anchor="ctr"/>
          <a:lstStyle/>
          <a:p>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10093" y="3171389"/>
            <a:ext cx="6122988" cy="1782091"/>
          </a:xfrm>
        </p:spPr>
        <p:txBody>
          <a:bodyPr>
            <a:spAutoFit/>
          </a:bodyPr>
          <a:lstStyle>
            <a:lvl1pPr>
              <a:lnSpc>
                <a:spcPct val="70000"/>
              </a:lnSpc>
              <a:spcBef>
                <a:spcPts val="0"/>
              </a:spcBef>
              <a:spcAft>
                <a:spcPts val="0"/>
              </a:spcAft>
              <a:defRPr sz="54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Insert your presentation title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093" y="4998769"/>
            <a:ext cx="6122988" cy="861774"/>
          </a:xfrm>
        </p:spPr>
        <p:txBody>
          <a:bodyPr>
            <a:spAutoFit/>
          </a:bodyPr>
          <a:lstStyle>
            <a:lvl1pPr>
              <a:lnSpc>
                <a:spcPct val="100000"/>
              </a:lnSpc>
              <a:spcBef>
                <a:spcPts val="0"/>
              </a:spcBef>
              <a:spcAft>
                <a:spcPts val="0"/>
              </a:spcAft>
              <a:defRPr sz="28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and here if needed.</a:t>
            </a:r>
            <a:endParaRPr lang="en-US"/>
          </a:p>
        </p:txBody>
      </p:sp>
      <p:pic>
        <p:nvPicPr>
          <p:cNvPr id="7" name="Picture 6" descr="A person holding a tennis racket&#10;&#10;Description automatically generated">
            <a:extLst>
              <a:ext uri="{FF2B5EF4-FFF2-40B4-BE49-F238E27FC236}">
                <a16:creationId xmlns:a16="http://schemas.microsoft.com/office/drawing/2014/main" id="{D59F8382-A4BA-BD88-CB5D-1CF8D4144919}"/>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6481859" y="592281"/>
            <a:ext cx="6957916" cy="6967394"/>
          </a:xfrm>
          <a:prstGeom prst="rect">
            <a:avLst/>
          </a:prstGeom>
        </p:spPr>
      </p:pic>
    </p:spTree>
    <p:extLst>
      <p:ext uri="{BB962C8B-B14F-4D97-AF65-F5344CB8AC3E}">
        <p14:creationId xmlns:p14="http://schemas.microsoft.com/office/powerpoint/2010/main" val="400294917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p:bg>
      <p:bgPr>
        <a:solidFill>
          <a:schemeClr val="tx2"/>
        </a:solidFill>
        <a:effectLst/>
      </p:bgPr>
    </p:bg>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596899" y="3363748"/>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Your 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596900" y="4203700"/>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endParaRPr lang="en-US"/>
          </a:p>
        </p:txBody>
      </p:sp>
      <p:sp>
        <p:nvSpPr>
          <p:cNvPr id="9" name="Rectangle 8">
            <a:extLst>
              <a:ext uri="{FF2B5EF4-FFF2-40B4-BE49-F238E27FC236}">
                <a16:creationId xmlns:a16="http://schemas.microsoft.com/office/drawing/2014/main" id="{6EE261F4-936A-AB4F-C31B-EC52C707A84C}"/>
              </a:ext>
            </a:extLst>
          </p:cNvPr>
          <p:cNvSpPr/>
          <p:nvPr userDrawn="1"/>
        </p:nvSpPr>
        <p:spPr>
          <a:xfrm>
            <a:off x="5972175" y="1"/>
            <a:ext cx="7467601" cy="75596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7391400" y="1"/>
            <a:ext cx="6048375" cy="7559673"/>
          </a:xfrm>
        </p:spPr>
        <p:txBody>
          <a:bodyPr>
            <a:normAutofit/>
          </a:bodyPr>
          <a:lstStyle>
            <a:lvl1pPr algn="ctr">
              <a:defRPr sz="1400" cap="none" baseline="0">
                <a:solidFill>
                  <a:schemeClr val="bg1"/>
                </a:solidFill>
                <a:latin typeface="+mn-lt"/>
              </a:defRPr>
            </a:lvl1pPr>
          </a:lstStyle>
          <a:p>
            <a:r>
              <a:rPr lang="en-GB"/>
              <a:t>Click icon to add picture</a:t>
            </a:r>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Introduction heading goes in here</a:t>
            </a:r>
            <a:endParaRPr lang="en-US"/>
          </a:p>
        </p:txBody>
      </p:sp>
    </p:spTree>
    <p:extLst>
      <p:ext uri="{BB962C8B-B14F-4D97-AF65-F5344CB8AC3E}">
        <p14:creationId xmlns:p14="http://schemas.microsoft.com/office/powerpoint/2010/main" val="335960734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2">
    <p:bg>
      <p:bgPr>
        <a:solidFill>
          <a:schemeClr val="accent2"/>
        </a:solidFill>
        <a:effectLst/>
      </p:bgPr>
    </p:bg>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596899" y="3363748"/>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Your 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596900" y="4203700"/>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endParaRPr lang="en-US"/>
          </a:p>
        </p:txBody>
      </p:sp>
      <p:sp>
        <p:nvSpPr>
          <p:cNvPr id="9" name="Rectangle 8">
            <a:extLst>
              <a:ext uri="{FF2B5EF4-FFF2-40B4-BE49-F238E27FC236}">
                <a16:creationId xmlns:a16="http://schemas.microsoft.com/office/drawing/2014/main" id="{6EE261F4-936A-AB4F-C31B-EC52C707A84C}"/>
              </a:ext>
            </a:extLst>
          </p:cNvPr>
          <p:cNvSpPr/>
          <p:nvPr userDrawn="1"/>
        </p:nvSpPr>
        <p:spPr>
          <a:xfrm>
            <a:off x="5972175" y="1"/>
            <a:ext cx="7467601" cy="75596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7391400" y="1"/>
            <a:ext cx="6048375" cy="7559673"/>
          </a:xfrm>
        </p:spPr>
        <p:txBody>
          <a:bodyPr>
            <a:normAutofit/>
          </a:bodyPr>
          <a:lstStyle>
            <a:lvl1pPr algn="ctr">
              <a:defRPr sz="1400" cap="none" baseline="0">
                <a:solidFill>
                  <a:schemeClr val="bg1"/>
                </a:solidFill>
                <a:latin typeface="+mn-lt"/>
              </a:defRPr>
            </a:lvl1pPr>
          </a:lstStyle>
          <a:p>
            <a:r>
              <a:rPr lang="en-GB"/>
              <a:t>Click icon to add picture</a:t>
            </a:r>
            <a:endParaRPr lang="en-US"/>
          </a:p>
        </p:txBody>
      </p:sp>
      <p:sp>
        <p:nvSpPr>
          <p:cNvPr id="3" name="Text Placeholder 32">
            <a:extLst>
              <a:ext uri="{FF2B5EF4-FFF2-40B4-BE49-F238E27FC236}">
                <a16:creationId xmlns:a16="http://schemas.microsoft.com/office/drawing/2014/main" id="{F00CDEEE-0B77-9D43-10D5-2D11FC27B728}"/>
              </a:ext>
            </a:extLst>
          </p:cNvPr>
          <p:cNvSpPr>
            <a:spLocks noGrp="1"/>
          </p:cNvSpPr>
          <p:nvPr>
            <p:ph type="body" sz="quarter" idx="10"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Introduction heading goes in here</a:t>
            </a:r>
            <a:endParaRPr lang="en-US"/>
          </a:p>
        </p:txBody>
      </p:sp>
    </p:spTree>
    <p:extLst>
      <p:ext uri="{BB962C8B-B14F-4D97-AF65-F5344CB8AC3E}">
        <p14:creationId xmlns:p14="http://schemas.microsoft.com/office/powerpoint/2010/main" val="405840905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Slide 3">
    <p:bg>
      <p:bgPr>
        <a:solidFill>
          <a:schemeClr val="bg1"/>
        </a:solidFill>
        <a:effectLst/>
      </p:bgPr>
    </p:bg>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596899" y="3363748"/>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Your 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596900" y="4203700"/>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endParaRPr lang="en-US"/>
          </a:p>
        </p:txBody>
      </p:sp>
      <p:sp>
        <p:nvSpPr>
          <p:cNvPr id="9" name="Rectangle 8">
            <a:extLst>
              <a:ext uri="{FF2B5EF4-FFF2-40B4-BE49-F238E27FC236}">
                <a16:creationId xmlns:a16="http://schemas.microsoft.com/office/drawing/2014/main" id="{6EE261F4-936A-AB4F-C31B-EC52C707A84C}"/>
              </a:ext>
            </a:extLst>
          </p:cNvPr>
          <p:cNvSpPr/>
          <p:nvPr userDrawn="1"/>
        </p:nvSpPr>
        <p:spPr>
          <a:xfrm>
            <a:off x="5972175" y="1"/>
            <a:ext cx="7467601" cy="75596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7391400" y="1"/>
            <a:ext cx="6048375" cy="7559673"/>
          </a:xfrm>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A68F484C-DC0A-6DF6-13C3-0EC18C0F485C}"/>
              </a:ext>
            </a:extLst>
          </p:cNvPr>
          <p:cNvSpPr>
            <a:spLocks noGrp="1"/>
          </p:cNvSpPr>
          <p:nvPr>
            <p:ph type="body" sz="quarter" idx="14"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Introduction heading goes in here</a:t>
            </a:r>
            <a:endParaRPr lang="en-US"/>
          </a:p>
        </p:txBody>
      </p:sp>
    </p:spTree>
    <p:extLst>
      <p:ext uri="{BB962C8B-B14F-4D97-AF65-F5344CB8AC3E}">
        <p14:creationId xmlns:p14="http://schemas.microsoft.com/office/powerpoint/2010/main" val="239087094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Image Slide">
    <p:bg>
      <p:bgPr>
        <a:solidFill>
          <a:schemeClr val="bg1"/>
        </a:solidFill>
        <a:effectLst/>
      </p:bgPr>
    </p:bg>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077199" y="3363748"/>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9" name="Rectangle 8">
            <a:extLst>
              <a:ext uri="{FF2B5EF4-FFF2-40B4-BE49-F238E27FC236}">
                <a16:creationId xmlns:a16="http://schemas.microsoft.com/office/drawing/2014/main" id="{6EE261F4-936A-AB4F-C31B-EC52C707A84C}"/>
              </a:ext>
            </a:extLst>
          </p:cNvPr>
          <p:cNvSpPr/>
          <p:nvPr userDrawn="1"/>
        </p:nvSpPr>
        <p:spPr>
          <a:xfrm>
            <a:off x="0" y="2"/>
            <a:ext cx="6719887" cy="377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077200" y="4203700"/>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4" name="Rectangle 3">
            <a:extLst>
              <a:ext uri="{FF2B5EF4-FFF2-40B4-BE49-F238E27FC236}">
                <a16:creationId xmlns:a16="http://schemas.microsoft.com/office/drawing/2014/main" id="{0E6544DB-B2F1-CBBD-EFAB-9E3D3DB76F36}"/>
              </a:ext>
            </a:extLst>
          </p:cNvPr>
          <p:cNvSpPr/>
          <p:nvPr userDrawn="1"/>
        </p:nvSpPr>
        <p:spPr>
          <a:xfrm>
            <a:off x="0" y="3763619"/>
            <a:ext cx="6719887" cy="3796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600951" y="1104901"/>
            <a:ext cx="6875911"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E4726BDE-BB0B-6412-31E0-444E8BAA8402}"/>
              </a:ext>
            </a:extLst>
          </p:cNvPr>
          <p:cNvSpPr>
            <a:spLocks noGrp="1"/>
          </p:cNvSpPr>
          <p:nvPr>
            <p:ph type="body" sz="quarter" idx="14" hasCustomPrompt="1"/>
          </p:nvPr>
        </p:nvSpPr>
        <p:spPr>
          <a:xfrm>
            <a:off x="8076488"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endParaRPr lang="en-US"/>
          </a:p>
        </p:txBody>
      </p:sp>
    </p:spTree>
    <p:extLst>
      <p:ext uri="{BB962C8B-B14F-4D97-AF65-F5344CB8AC3E}">
        <p14:creationId xmlns:p14="http://schemas.microsoft.com/office/powerpoint/2010/main" val="360710719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784D52-8876-4D03-89D3-28CFA1086826}"/>
              </a:ext>
            </a:extLst>
          </p:cNvPr>
          <p:cNvSpPr>
            <a:spLocks noGrp="1"/>
          </p:cNvSpPr>
          <p:nvPr>
            <p:ph type="title"/>
          </p:nvPr>
        </p:nvSpPr>
        <p:spPr>
          <a:xfrm>
            <a:off x="553745" y="444483"/>
            <a:ext cx="12332286" cy="437684"/>
          </a:xfrm>
          <a:prstGeom prst="rect">
            <a:avLst/>
          </a:prstGeom>
        </p:spPr>
        <p:txBody>
          <a:bodyPr vert="horz" wrap="square" lIns="0" tIns="0" rIns="0" bIns="0" rtlCol="0" anchor="t">
            <a:spAutoFit/>
          </a:bodyPr>
          <a:lstStyle/>
          <a:p>
            <a:r>
              <a:rPr lang="en-GB"/>
              <a:t>Click to edit Master title style</a:t>
            </a:r>
          </a:p>
        </p:txBody>
      </p:sp>
      <p:sp>
        <p:nvSpPr>
          <p:cNvPr id="3" name="Text Placeholder 2">
            <a:extLst>
              <a:ext uri="{FF2B5EF4-FFF2-40B4-BE49-F238E27FC236}">
                <a16:creationId xmlns:a16="http://schemas.microsoft.com/office/drawing/2014/main" id="{33EDAA5A-764A-483D-93A4-542F55B2665D}"/>
              </a:ext>
            </a:extLst>
          </p:cNvPr>
          <p:cNvSpPr>
            <a:spLocks noGrp="1"/>
          </p:cNvSpPr>
          <p:nvPr>
            <p:ph type="body" idx="1"/>
          </p:nvPr>
        </p:nvSpPr>
        <p:spPr>
          <a:xfrm>
            <a:off x="553745" y="1484466"/>
            <a:ext cx="12332286" cy="465427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1582230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81" r:id="rId4"/>
    <p:sldLayoutId id="2147483682"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Lst>
  <p:transition spd="slow">
    <p:wipe/>
  </p:transition>
  <p:hf sldNum="0" hdr="0" ftr="0" dt="0"/>
  <p:txStyles>
    <p:titleStyle>
      <a:lvl1pPr algn="l" defTabSz="801821" rtl="0" eaLnBrk="1" latinLnBrk="0" hangingPunct="1">
        <a:lnSpc>
          <a:spcPct val="85000"/>
        </a:lnSpc>
        <a:spcBef>
          <a:spcPts val="1943"/>
        </a:spcBef>
        <a:buNone/>
        <a:defRPr sz="3346" kern="1200" cap="all" baseline="0">
          <a:solidFill>
            <a:schemeClr val="tx2"/>
          </a:solidFill>
          <a:latin typeface="+mj-lt"/>
          <a:ea typeface="+mj-ea"/>
          <a:cs typeface="+mj-cs"/>
        </a:defRPr>
      </a:lvl1pPr>
    </p:titleStyle>
    <p:bodyStyle>
      <a:lvl1pPr marL="0" indent="0" algn="l" defTabSz="801821" rtl="0" eaLnBrk="1" latinLnBrk="0" hangingPunct="1">
        <a:lnSpc>
          <a:spcPct val="85000"/>
        </a:lnSpc>
        <a:spcBef>
          <a:spcPts val="2590"/>
        </a:spcBef>
        <a:spcAft>
          <a:spcPts val="863"/>
        </a:spcAft>
        <a:buFont typeface="Arial" panose="020B0604020202020204" pitchFamily="34" charset="0"/>
        <a:buNone/>
        <a:defRPr sz="2455" kern="1200" cap="all" baseline="0">
          <a:solidFill>
            <a:schemeClr val="tx2"/>
          </a:solidFill>
          <a:latin typeface="+mj-lt"/>
          <a:ea typeface="+mn-ea"/>
          <a:cs typeface="+mn-cs"/>
        </a:defRPr>
      </a:lvl1pPr>
      <a:lvl2pPr marL="0" indent="0" algn="l" defTabSz="801821" rtl="0" eaLnBrk="1" latinLnBrk="0" hangingPunct="1">
        <a:lnSpc>
          <a:spcPct val="85000"/>
        </a:lnSpc>
        <a:spcBef>
          <a:spcPts val="1943"/>
        </a:spcBef>
        <a:buFont typeface="Arial" panose="020B0604020202020204" pitchFamily="34" charset="0"/>
        <a:buNone/>
        <a:defRPr sz="1943" kern="1200" cap="all" baseline="0">
          <a:solidFill>
            <a:schemeClr val="tx2"/>
          </a:solidFill>
          <a:latin typeface="+mj-lt"/>
          <a:ea typeface="+mn-ea"/>
          <a:cs typeface="+mn-cs"/>
        </a:defRPr>
      </a:lvl2pPr>
      <a:lvl3pPr marL="0" indent="0" algn="l" defTabSz="801821" rtl="0" eaLnBrk="1" latinLnBrk="0" hangingPunct="1">
        <a:lnSpc>
          <a:spcPct val="95000"/>
        </a:lnSpc>
        <a:spcBef>
          <a:spcPts val="863"/>
        </a:spcBef>
        <a:buFont typeface="Arial" panose="020B0604020202020204" pitchFamily="34" charset="0"/>
        <a:buNone/>
        <a:defRPr sz="1511" b="0" kern="1200">
          <a:solidFill>
            <a:schemeClr val="tx2"/>
          </a:solidFill>
          <a:latin typeface="+mn-lt"/>
          <a:ea typeface="+mn-ea"/>
          <a:cs typeface="+mn-cs"/>
        </a:defRPr>
      </a:lvl3pPr>
      <a:lvl4pPr marL="0" indent="0" algn="l" defTabSz="801821" rtl="0" eaLnBrk="1" latinLnBrk="0" hangingPunct="1">
        <a:lnSpc>
          <a:spcPct val="95000"/>
        </a:lnSpc>
        <a:spcBef>
          <a:spcPts val="1295"/>
        </a:spcBef>
        <a:spcAft>
          <a:spcPts val="324"/>
        </a:spcAft>
        <a:buFont typeface="Arial" panose="020B0604020202020204" pitchFamily="34" charset="0"/>
        <a:buNone/>
        <a:defRPr sz="1511" b="1" kern="1200">
          <a:solidFill>
            <a:schemeClr val="tx2"/>
          </a:solidFill>
          <a:latin typeface="+mn-lt"/>
          <a:ea typeface="+mn-ea"/>
          <a:cs typeface="+mn-cs"/>
        </a:defRPr>
      </a:lvl4pPr>
      <a:lvl5pPr marL="200456" indent="-200456" algn="l" defTabSz="801821" rtl="0" eaLnBrk="1" latinLnBrk="0" hangingPunct="1">
        <a:lnSpc>
          <a:spcPct val="95000"/>
        </a:lnSpc>
        <a:spcBef>
          <a:spcPts val="648"/>
        </a:spcBef>
        <a:buFont typeface="Arial" panose="020B0604020202020204" pitchFamily="34" charset="0"/>
        <a:buChar char="•"/>
        <a:defRPr sz="1511" kern="1200">
          <a:solidFill>
            <a:schemeClr val="tx2"/>
          </a:solidFill>
          <a:latin typeface="+mn-lt"/>
          <a:ea typeface="+mn-ea"/>
          <a:cs typeface="+mn-cs"/>
        </a:defRPr>
      </a:lvl5pPr>
      <a:lvl6pPr marL="2205007"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591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82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73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821" rtl="0" eaLnBrk="1" latinLnBrk="0" hangingPunct="1">
        <a:defRPr sz="1579" kern="1200">
          <a:solidFill>
            <a:schemeClr val="tx1"/>
          </a:solidFill>
          <a:latin typeface="+mn-lt"/>
          <a:ea typeface="+mn-ea"/>
          <a:cs typeface="+mn-cs"/>
        </a:defRPr>
      </a:lvl1pPr>
      <a:lvl2pPr marL="400911" algn="l" defTabSz="801821" rtl="0" eaLnBrk="1" latinLnBrk="0" hangingPunct="1">
        <a:defRPr sz="1579" kern="1200">
          <a:solidFill>
            <a:schemeClr val="tx1"/>
          </a:solidFill>
          <a:latin typeface="+mn-lt"/>
          <a:ea typeface="+mn-ea"/>
          <a:cs typeface="+mn-cs"/>
        </a:defRPr>
      </a:lvl2pPr>
      <a:lvl3pPr marL="801821" algn="l" defTabSz="801821" rtl="0" eaLnBrk="1" latinLnBrk="0" hangingPunct="1">
        <a:defRPr sz="1579" kern="1200">
          <a:solidFill>
            <a:schemeClr val="tx1"/>
          </a:solidFill>
          <a:latin typeface="+mn-lt"/>
          <a:ea typeface="+mn-ea"/>
          <a:cs typeface="+mn-cs"/>
        </a:defRPr>
      </a:lvl3pPr>
      <a:lvl4pPr marL="1202731" algn="l" defTabSz="801821" rtl="0" eaLnBrk="1" latinLnBrk="0" hangingPunct="1">
        <a:defRPr sz="1579" kern="1200">
          <a:solidFill>
            <a:schemeClr val="tx1"/>
          </a:solidFill>
          <a:latin typeface="+mn-lt"/>
          <a:ea typeface="+mn-ea"/>
          <a:cs typeface="+mn-cs"/>
        </a:defRPr>
      </a:lvl4pPr>
      <a:lvl5pPr marL="1603641" algn="l" defTabSz="801821" rtl="0" eaLnBrk="1" latinLnBrk="0" hangingPunct="1">
        <a:defRPr sz="1579" kern="1200">
          <a:solidFill>
            <a:schemeClr val="tx1"/>
          </a:solidFill>
          <a:latin typeface="+mn-lt"/>
          <a:ea typeface="+mn-ea"/>
          <a:cs typeface="+mn-cs"/>
        </a:defRPr>
      </a:lvl5pPr>
      <a:lvl6pPr marL="2004552" algn="l" defTabSz="801821" rtl="0" eaLnBrk="1" latinLnBrk="0" hangingPunct="1">
        <a:defRPr sz="1579" kern="1200">
          <a:solidFill>
            <a:schemeClr val="tx1"/>
          </a:solidFill>
          <a:latin typeface="+mn-lt"/>
          <a:ea typeface="+mn-ea"/>
          <a:cs typeface="+mn-cs"/>
        </a:defRPr>
      </a:lvl6pPr>
      <a:lvl7pPr marL="2405462" algn="l" defTabSz="801821" rtl="0" eaLnBrk="1" latinLnBrk="0" hangingPunct="1">
        <a:defRPr sz="1579" kern="1200">
          <a:solidFill>
            <a:schemeClr val="tx1"/>
          </a:solidFill>
          <a:latin typeface="+mn-lt"/>
          <a:ea typeface="+mn-ea"/>
          <a:cs typeface="+mn-cs"/>
        </a:defRPr>
      </a:lvl7pPr>
      <a:lvl8pPr marL="2806372" algn="l" defTabSz="801821" rtl="0" eaLnBrk="1" latinLnBrk="0" hangingPunct="1">
        <a:defRPr sz="1579" kern="1200">
          <a:solidFill>
            <a:schemeClr val="tx1"/>
          </a:solidFill>
          <a:latin typeface="+mn-lt"/>
          <a:ea typeface="+mn-ea"/>
          <a:cs typeface="+mn-cs"/>
        </a:defRPr>
      </a:lvl8pPr>
      <a:lvl9pPr marL="3207283" algn="l" defTabSz="801821"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8DMeS66NaGk"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JEYI4Pcm2J8" TargetMode="External"/><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NDqMywFWJ9o"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1giIup2p394"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969703759/54d2f69435?share=copy"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11.xml"/><Relationship Id="rId6" Type="http://schemas.openxmlformats.org/officeDocument/2006/relationships/slide" Target="slide8.xml"/><Relationship Id="rId5" Type="http://schemas.openxmlformats.org/officeDocument/2006/relationships/slide" Target="slide7.xml"/><Relationship Id="rId10" Type="http://schemas.openxmlformats.org/officeDocument/2006/relationships/image" Target="../media/image10.jpeg"/><Relationship Id="rId4" Type="http://schemas.openxmlformats.org/officeDocument/2006/relationships/slide" Target="slide6.xml"/><Relationship Id="rId9" Type="http://schemas.openxmlformats.org/officeDocument/2006/relationships/slide" Target="slide14.xml"/></Relationships>
</file>

<file path=ppt/slides/_rels/slide4.xml.rels><?xml version="1.0" encoding="UTF-8" standalone="yes"?>
<Relationships xmlns="http://schemas.openxmlformats.org/package/2006/relationships"><Relationship Id="rId2" Type="http://schemas.openxmlformats.org/officeDocument/2006/relationships/hyperlink" Target="https://www.lta.org.uk/roles-and-venues/coaches/development/courses/?optType=name&amp;course-name=padel+instructor+readiness+test"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969692169/ba1f7680d7?share=copy"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3153BE-5DEE-DE9B-D8E5-296647DA97BB}"/>
              </a:ext>
            </a:extLst>
          </p:cNvPr>
          <p:cNvSpPr>
            <a:spLocks noGrp="1"/>
          </p:cNvSpPr>
          <p:nvPr>
            <p:ph type="body" sz="quarter" idx="10"/>
          </p:nvPr>
        </p:nvSpPr>
        <p:spPr>
          <a:xfrm>
            <a:off x="810093" y="3171389"/>
            <a:ext cx="6122988" cy="1782091"/>
          </a:xfrm>
        </p:spPr>
        <p:txBody>
          <a:bodyPr/>
          <a:lstStyle/>
          <a:p>
            <a:r>
              <a:rPr lang="en-US"/>
              <a:t>Instructor readiness test</a:t>
            </a:r>
          </a:p>
        </p:txBody>
      </p:sp>
      <p:sp>
        <p:nvSpPr>
          <p:cNvPr id="3" name="Text Placeholder 2">
            <a:extLst>
              <a:ext uri="{FF2B5EF4-FFF2-40B4-BE49-F238E27FC236}">
                <a16:creationId xmlns:a16="http://schemas.microsoft.com/office/drawing/2014/main" id="{36B0BA2F-62F9-00A2-BCD1-A87D3094DB08}"/>
              </a:ext>
            </a:extLst>
          </p:cNvPr>
          <p:cNvSpPr>
            <a:spLocks noGrp="1"/>
          </p:cNvSpPr>
          <p:nvPr>
            <p:ph type="body" sz="quarter" idx="11"/>
          </p:nvPr>
        </p:nvSpPr>
        <p:spPr>
          <a:xfrm>
            <a:off x="810093" y="4998769"/>
            <a:ext cx="6122988" cy="430887"/>
          </a:xfrm>
        </p:spPr>
        <p:txBody>
          <a:bodyPr/>
          <a:lstStyle/>
          <a:p>
            <a:r>
              <a:rPr lang="en-US"/>
              <a:t>Candidate Support</a:t>
            </a:r>
          </a:p>
        </p:txBody>
      </p:sp>
    </p:spTree>
    <p:extLst>
      <p:ext uri="{BB962C8B-B14F-4D97-AF65-F5344CB8AC3E}">
        <p14:creationId xmlns:p14="http://schemas.microsoft.com/office/powerpoint/2010/main" val="3617224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8324849" y="1718104"/>
            <a:ext cx="4710825" cy="943015"/>
          </a:xfrm>
        </p:spPr>
        <p:txBody>
          <a:bodyPr/>
          <a:lstStyle/>
          <a:p>
            <a:r>
              <a:rPr lang="en-US" dirty="0">
                <a:hlinkClick r:id="rId3"/>
              </a:rPr>
              <a:t>Serve: </a:t>
            </a:r>
          </a:p>
          <a:p>
            <a:r>
              <a:rPr lang="en-US" dirty="0">
                <a:hlinkClick r:id="rId3"/>
              </a:rPr>
              <a:t>right court</a:t>
            </a:r>
            <a:endParaRPr lang="en-US" dirty="0"/>
          </a:p>
        </p:txBody>
      </p:sp>
      <p:sp>
        <p:nvSpPr>
          <p:cNvPr id="3" name="Text Placeholder 2">
            <a:extLst>
              <a:ext uri="{FF2B5EF4-FFF2-40B4-BE49-F238E27FC236}">
                <a16:creationId xmlns:a16="http://schemas.microsoft.com/office/drawing/2014/main" id="{511A46C2-15C8-0AC0-5EF0-5A77B531C2D6}"/>
              </a:ext>
            </a:extLst>
          </p:cNvPr>
          <p:cNvSpPr>
            <a:spLocks noGrp="1"/>
          </p:cNvSpPr>
          <p:nvPr>
            <p:ph type="body" sz="quarter" idx="11"/>
          </p:nvPr>
        </p:nvSpPr>
        <p:spPr>
          <a:xfrm>
            <a:off x="8324849" y="3069995"/>
            <a:ext cx="4710825" cy="3046988"/>
          </a:xfrm>
        </p:spPr>
        <p:txBody>
          <a:bodyPr vert="horz" wrap="square" lIns="0" tIns="0" rIns="0" bIns="0" rtlCol="0" anchor="t">
            <a:spAutoFit/>
          </a:bodyPr>
          <a:lstStyle/>
          <a:p>
            <a:r>
              <a:rPr lang="en-US" sz="2000" dirty="0">
                <a:cs typeface="Arial"/>
              </a:rPr>
              <a:t>Outcome: </a:t>
            </a:r>
          </a:p>
          <a:p>
            <a:r>
              <a:rPr lang="en-US" sz="2000" b="0" dirty="0">
                <a:cs typeface="Arial"/>
              </a:rPr>
              <a:t>8 balls to the RIGHT court – a total of 8 out of 16 across both sides to pass this task. </a:t>
            </a:r>
          </a:p>
          <a:p>
            <a:endParaRPr lang="en-US" sz="2000" b="0" dirty="0">
              <a:cs typeface="Arial"/>
            </a:endParaRPr>
          </a:p>
          <a:p>
            <a:r>
              <a:rPr lang="en-US" sz="2000" dirty="0">
                <a:cs typeface="Arial"/>
              </a:rPr>
              <a:t>Process: </a:t>
            </a:r>
            <a:r>
              <a:rPr lang="en-US" sz="2000" b="0" dirty="0">
                <a:cs typeface="Arial"/>
              </a:rPr>
              <a:t>show ‘good’ padel technique as referred to in the previous slide. </a:t>
            </a:r>
          </a:p>
          <a:p>
            <a:endParaRPr lang="en-US" sz="2000" b="0" dirty="0">
              <a:cs typeface="Arial"/>
            </a:endParaRPr>
          </a:p>
          <a:p>
            <a:r>
              <a:rPr lang="en-US" sz="2000" b="0" dirty="0">
                <a:cs typeface="Arial"/>
              </a:rPr>
              <a:t>This video shows right court serves filmed from the correct angle for a readiness test.</a:t>
            </a:r>
            <a:endParaRPr lang="en-US" sz="2000" dirty="0"/>
          </a:p>
        </p:txBody>
      </p:sp>
      <p:pic>
        <p:nvPicPr>
          <p:cNvPr id="15" name="Picture Placeholder 14" descr="A person playing tennis&#10;&#10;Description automatically generated">
            <a:extLst>
              <a:ext uri="{FF2B5EF4-FFF2-40B4-BE49-F238E27FC236}">
                <a16:creationId xmlns:a16="http://schemas.microsoft.com/office/drawing/2014/main" id="{2C4726B7-57A3-08EE-708E-5C27C86AA06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142875" y="1203325"/>
            <a:ext cx="7715250" cy="3732213"/>
          </a:xfrm>
        </p:spPr>
      </p:pic>
    </p:spTree>
    <p:extLst>
      <p:ext uri="{BB962C8B-B14F-4D97-AF65-F5344CB8AC3E}">
        <p14:creationId xmlns:p14="http://schemas.microsoft.com/office/powerpoint/2010/main" val="31059457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8429624" y="1719691"/>
            <a:ext cx="4710825" cy="943015"/>
          </a:xfrm>
        </p:spPr>
        <p:txBody>
          <a:bodyPr/>
          <a:lstStyle/>
          <a:p>
            <a:r>
              <a:rPr lang="en-US" dirty="0">
                <a:hlinkClick r:id="rId3"/>
              </a:rPr>
              <a:t>Serve:</a:t>
            </a:r>
          </a:p>
          <a:p>
            <a:r>
              <a:rPr lang="en-US" dirty="0">
                <a:hlinkClick r:id="rId3"/>
              </a:rPr>
              <a:t>Left court</a:t>
            </a:r>
            <a:endParaRPr lang="en-US" dirty="0"/>
          </a:p>
        </p:txBody>
      </p:sp>
      <p:sp>
        <p:nvSpPr>
          <p:cNvPr id="3" name="Text Placeholder 2">
            <a:extLst>
              <a:ext uri="{FF2B5EF4-FFF2-40B4-BE49-F238E27FC236}">
                <a16:creationId xmlns:a16="http://schemas.microsoft.com/office/drawing/2014/main" id="{511A46C2-15C8-0AC0-5EF0-5A77B531C2D6}"/>
              </a:ext>
            </a:extLst>
          </p:cNvPr>
          <p:cNvSpPr>
            <a:spLocks noGrp="1"/>
          </p:cNvSpPr>
          <p:nvPr>
            <p:ph type="body" sz="quarter" idx="11"/>
          </p:nvPr>
        </p:nvSpPr>
        <p:spPr>
          <a:xfrm>
            <a:off x="8429623" y="3069995"/>
            <a:ext cx="4710825" cy="2769989"/>
          </a:xfrm>
        </p:spPr>
        <p:txBody>
          <a:bodyPr vert="horz" wrap="square" lIns="0" tIns="0" rIns="0" bIns="0" rtlCol="0" anchor="t">
            <a:spAutoFit/>
          </a:bodyPr>
          <a:lstStyle/>
          <a:p>
            <a:r>
              <a:rPr lang="en-US" sz="2000" dirty="0">
                <a:cs typeface="Arial"/>
              </a:rPr>
              <a:t>Outcome: </a:t>
            </a:r>
          </a:p>
          <a:p>
            <a:r>
              <a:rPr lang="en-US" sz="2000" b="0" dirty="0">
                <a:cs typeface="Arial"/>
              </a:rPr>
              <a:t>8 balls to the LEFT court – a total of 8 out of 16 across both sides to pass this task. </a:t>
            </a:r>
          </a:p>
          <a:p>
            <a:endParaRPr lang="en-US" sz="2000" b="0" dirty="0">
              <a:cs typeface="Arial"/>
            </a:endParaRPr>
          </a:p>
          <a:p>
            <a:r>
              <a:rPr lang="en-US" sz="2000" dirty="0">
                <a:cs typeface="Arial"/>
              </a:rPr>
              <a:t>Process: </a:t>
            </a:r>
            <a:r>
              <a:rPr lang="en-US" sz="2000" b="0" dirty="0">
                <a:cs typeface="Arial"/>
              </a:rPr>
              <a:t>show ‘good’ </a:t>
            </a:r>
            <a:r>
              <a:rPr lang="en-US" sz="2000" b="0" dirty="0" err="1">
                <a:cs typeface="Arial"/>
              </a:rPr>
              <a:t>padel</a:t>
            </a:r>
            <a:r>
              <a:rPr lang="en-US" sz="2000" b="0" dirty="0">
                <a:cs typeface="Arial"/>
              </a:rPr>
              <a:t> technique as referred to in the previous slide. </a:t>
            </a:r>
          </a:p>
          <a:p>
            <a:endParaRPr lang="en-US" sz="2000" b="0" dirty="0">
              <a:cs typeface="Arial"/>
            </a:endParaRPr>
          </a:p>
          <a:p>
            <a:r>
              <a:rPr lang="en-US" sz="2000" b="0" dirty="0">
                <a:cs typeface="Arial"/>
              </a:rPr>
              <a:t>This video shows left court serves filmed from the correct angle for a readiness test.</a:t>
            </a:r>
            <a:endParaRPr lang="en-US" dirty="0"/>
          </a:p>
        </p:txBody>
      </p:sp>
      <p:pic>
        <p:nvPicPr>
          <p:cNvPr id="11" name="Picture Placeholder 10" descr="A group of men playing tennis&#10;&#10;Description automatically generated">
            <a:extLst>
              <a:ext uri="{FF2B5EF4-FFF2-40B4-BE49-F238E27FC236}">
                <a16:creationId xmlns:a16="http://schemas.microsoft.com/office/drawing/2014/main" id="{90B35AA0-CD45-4E54-19E6-B88B8325A8C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123825" y="1203325"/>
            <a:ext cx="7734300" cy="3732213"/>
          </a:xfrm>
        </p:spPr>
      </p:pic>
    </p:spTree>
    <p:extLst>
      <p:ext uri="{BB962C8B-B14F-4D97-AF65-F5344CB8AC3E}">
        <p14:creationId xmlns:p14="http://schemas.microsoft.com/office/powerpoint/2010/main" val="45115129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A839A-7122-3D92-17F3-2A61025FECB4}"/>
              </a:ext>
            </a:extLst>
          </p:cNvPr>
          <p:cNvSpPr>
            <a:spLocks noGrp="1"/>
          </p:cNvSpPr>
          <p:nvPr>
            <p:ph type="body" sz="quarter" idx="11"/>
          </p:nvPr>
        </p:nvSpPr>
        <p:spPr>
          <a:xfrm>
            <a:off x="596898" y="635955"/>
            <a:ext cx="4710825" cy="1495794"/>
          </a:xfrm>
        </p:spPr>
        <p:txBody>
          <a:bodyPr/>
          <a:lstStyle/>
          <a:p>
            <a:r>
              <a:rPr lang="en-US" dirty="0">
                <a:solidFill>
                  <a:schemeClr val="accent1"/>
                </a:solidFill>
              </a:rPr>
              <a:t>Tactics:</a:t>
            </a:r>
          </a:p>
          <a:p>
            <a:pPr marL="342900" indent="-342900">
              <a:buFont typeface="Arial" panose="020B0604020202020204" pitchFamily="34" charset="0"/>
              <a:buChar char="•"/>
            </a:pPr>
            <a:r>
              <a:rPr lang="en-US" dirty="0">
                <a:solidFill>
                  <a:schemeClr val="accent1"/>
                </a:solidFill>
              </a:rPr>
              <a:t>Objective is to maintain the net</a:t>
            </a:r>
          </a:p>
          <a:p>
            <a:pPr marL="342900" indent="-342900">
              <a:buFont typeface="Arial" panose="020B0604020202020204" pitchFamily="34" charset="0"/>
              <a:buChar char="•"/>
            </a:pPr>
            <a:r>
              <a:rPr lang="en-US" dirty="0">
                <a:solidFill>
                  <a:schemeClr val="accent1"/>
                </a:solidFill>
              </a:rPr>
              <a:t>Keep volleys low</a:t>
            </a:r>
          </a:p>
          <a:p>
            <a:pPr marL="342900" indent="-342900">
              <a:buFont typeface="Arial" panose="020B0604020202020204" pitchFamily="34" charset="0"/>
              <a:buChar char="•"/>
            </a:pPr>
            <a:r>
              <a:rPr lang="en-US" dirty="0">
                <a:solidFill>
                  <a:schemeClr val="accent1"/>
                </a:solidFill>
              </a:rPr>
              <a:t>Force opponents to hit neutral or </a:t>
            </a:r>
            <a:r>
              <a:rPr lang="en-US" sz="2400" dirty="0">
                <a:solidFill>
                  <a:schemeClr val="accent1"/>
                </a:solidFill>
              </a:rPr>
              <a:t>defensive</a:t>
            </a:r>
            <a:r>
              <a:rPr lang="en-US" dirty="0">
                <a:solidFill>
                  <a:schemeClr val="accent1"/>
                </a:solidFill>
              </a:rPr>
              <a:t> shots</a:t>
            </a:r>
          </a:p>
        </p:txBody>
      </p:sp>
      <p:sp>
        <p:nvSpPr>
          <p:cNvPr id="3" name="Text Placeholder 2">
            <a:extLst>
              <a:ext uri="{FF2B5EF4-FFF2-40B4-BE49-F238E27FC236}">
                <a16:creationId xmlns:a16="http://schemas.microsoft.com/office/drawing/2014/main" id="{FA7B6A91-A753-E789-C887-775C5BE50292}"/>
              </a:ext>
            </a:extLst>
          </p:cNvPr>
          <p:cNvSpPr>
            <a:spLocks noGrp="1"/>
          </p:cNvSpPr>
          <p:nvPr>
            <p:ph type="body" sz="quarter" idx="12"/>
          </p:nvPr>
        </p:nvSpPr>
        <p:spPr>
          <a:xfrm>
            <a:off x="597610" y="2444557"/>
            <a:ext cx="4710113" cy="4308872"/>
          </a:xfrm>
        </p:spPr>
        <p:txBody>
          <a:bodyPr/>
          <a:lstStyle/>
          <a:p>
            <a:r>
              <a:rPr lang="en-US" sz="2000" dirty="0"/>
              <a:t>Technique:</a:t>
            </a:r>
          </a:p>
          <a:p>
            <a:pPr marL="285750" indent="-285750">
              <a:buFont typeface="Arial" panose="020B0604020202020204" pitchFamily="34" charset="0"/>
              <a:buChar char="•"/>
            </a:pPr>
            <a:r>
              <a:rPr lang="en-US" sz="2000" dirty="0"/>
              <a:t>Players use backspin or slice to keep the ball low and make the ball bounce down off the glass</a:t>
            </a:r>
          </a:p>
          <a:p>
            <a:pPr marL="285750" indent="-285750">
              <a:buFont typeface="Arial" panose="020B0604020202020204" pitchFamily="34" charset="0"/>
              <a:buChar char="•"/>
            </a:pPr>
            <a:r>
              <a:rPr lang="en-US" sz="2000" dirty="0"/>
              <a:t>This involves a path that is high to low and an open racket face</a:t>
            </a:r>
          </a:p>
          <a:p>
            <a:pPr marL="285750" indent="-285750">
              <a:buFont typeface="Arial" panose="020B0604020202020204" pitchFamily="34" charset="0"/>
              <a:buChar char="•"/>
            </a:pPr>
            <a:r>
              <a:rPr lang="en-US" sz="2000" dirty="0" err="1"/>
              <a:t>Padel</a:t>
            </a:r>
            <a:r>
              <a:rPr lang="en-US" sz="2000" dirty="0"/>
              <a:t> volleys generally have a longer swing path than tennis volleys</a:t>
            </a:r>
          </a:p>
          <a:p>
            <a:pPr marL="285750" indent="-285750">
              <a:buFont typeface="Arial" panose="020B0604020202020204" pitchFamily="34" charset="0"/>
              <a:buChar char="•"/>
            </a:pPr>
            <a:endParaRPr lang="en-US" sz="2000" dirty="0"/>
          </a:p>
          <a:p>
            <a:r>
              <a:rPr lang="en-US" sz="2000" dirty="0">
                <a:solidFill>
                  <a:schemeClr val="bg2"/>
                </a:solidFill>
                <a:cs typeface="Arial"/>
              </a:rPr>
              <a:t>Task:</a:t>
            </a:r>
          </a:p>
          <a:p>
            <a:r>
              <a:rPr lang="en-US" sz="2000" dirty="0">
                <a:solidFill>
                  <a:schemeClr val="bg2"/>
                </a:solidFill>
                <a:cs typeface="Arial"/>
              </a:rPr>
              <a:t>Using only 1 ball, hit 15 volleys past the service line in 1 minute. At least 6 volleys must be backhands. </a:t>
            </a:r>
          </a:p>
          <a:p>
            <a:pPr marL="285750" indent="-285750">
              <a:buFont typeface="Arial" panose="020B0604020202020204" pitchFamily="34" charset="0"/>
              <a:buChar char="•"/>
            </a:pPr>
            <a:endParaRPr lang="en-US" sz="2000" dirty="0"/>
          </a:p>
        </p:txBody>
      </p:sp>
      <p:sp>
        <p:nvSpPr>
          <p:cNvPr id="5" name="Text Placeholder 4">
            <a:extLst>
              <a:ext uri="{FF2B5EF4-FFF2-40B4-BE49-F238E27FC236}">
                <a16:creationId xmlns:a16="http://schemas.microsoft.com/office/drawing/2014/main" id="{F2B5B001-0BF9-8C7C-3698-9F10DB4747D5}"/>
              </a:ext>
            </a:extLst>
          </p:cNvPr>
          <p:cNvSpPr>
            <a:spLocks noGrp="1"/>
          </p:cNvSpPr>
          <p:nvPr>
            <p:ph type="body" sz="quarter" idx="10"/>
          </p:nvPr>
        </p:nvSpPr>
        <p:spPr>
          <a:xfrm>
            <a:off x="6719888" y="304271"/>
            <a:ext cx="6022362" cy="1131656"/>
          </a:xfrm>
        </p:spPr>
        <p:txBody>
          <a:bodyPr/>
          <a:lstStyle/>
          <a:p>
            <a:pPr algn="r"/>
            <a:r>
              <a:rPr lang="en-US" sz="4800" dirty="0"/>
              <a:t>Volley task</a:t>
            </a:r>
          </a:p>
        </p:txBody>
      </p:sp>
      <p:pic>
        <p:nvPicPr>
          <p:cNvPr id="7" name="Picture Placeholder 6" descr="A person swinging a tennis racket&#10;&#10;Description automatically generated">
            <a:extLst>
              <a:ext uri="{FF2B5EF4-FFF2-40B4-BE49-F238E27FC236}">
                <a16:creationId xmlns:a16="http://schemas.microsoft.com/office/drawing/2014/main" id="{B159B66D-57F3-8F63-BD7D-7F86F3CF6C5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13154109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8146638" y="1045086"/>
            <a:ext cx="5362576" cy="481414"/>
          </a:xfrm>
        </p:spPr>
        <p:txBody>
          <a:bodyPr vert="horz" wrap="square" lIns="0" tIns="0" rIns="0" bIns="0" rtlCol="0" anchor="t">
            <a:spAutoFit/>
          </a:bodyPr>
          <a:lstStyle/>
          <a:p>
            <a:r>
              <a:rPr lang="en-US" dirty="0">
                <a:hlinkClick r:id="rId3"/>
              </a:rPr>
              <a:t>volleys</a:t>
            </a:r>
            <a:endParaRPr lang="en-US" dirty="0"/>
          </a:p>
        </p:txBody>
      </p:sp>
      <p:sp>
        <p:nvSpPr>
          <p:cNvPr id="10" name="Text Placeholder 2">
            <a:extLst>
              <a:ext uri="{FF2B5EF4-FFF2-40B4-BE49-F238E27FC236}">
                <a16:creationId xmlns:a16="http://schemas.microsoft.com/office/drawing/2014/main" id="{BAE296CB-43CE-97BB-5B4C-91CB6CC814F8}"/>
              </a:ext>
            </a:extLst>
          </p:cNvPr>
          <p:cNvSpPr>
            <a:spLocks noGrp="1"/>
          </p:cNvSpPr>
          <p:nvPr>
            <p:ph type="body" sz="quarter" idx="11"/>
          </p:nvPr>
        </p:nvSpPr>
        <p:spPr>
          <a:xfrm>
            <a:off x="8146638" y="1847413"/>
            <a:ext cx="4710825" cy="4985980"/>
          </a:xfrm>
        </p:spPr>
        <p:txBody>
          <a:bodyPr vert="horz" wrap="square" lIns="0" tIns="0" rIns="0" bIns="0" rtlCol="0" anchor="t">
            <a:spAutoFit/>
          </a:bodyPr>
          <a:lstStyle/>
          <a:p>
            <a:r>
              <a:rPr lang="en-US" sz="2000" dirty="0"/>
              <a:t>Outcome: </a:t>
            </a:r>
          </a:p>
          <a:p>
            <a:r>
              <a:rPr lang="en-US" sz="2000" b="0" dirty="0"/>
              <a:t>15 balls in one minute that land past the service line. At least 6 must be scoring backhands. </a:t>
            </a:r>
            <a:endParaRPr lang="en-US" sz="2000" b="0" dirty="0">
              <a:cs typeface="Arial"/>
            </a:endParaRPr>
          </a:p>
          <a:p>
            <a:endParaRPr lang="en-US" sz="2000" dirty="0"/>
          </a:p>
          <a:p>
            <a:r>
              <a:rPr lang="en-US" sz="2000" dirty="0"/>
              <a:t>Process: </a:t>
            </a:r>
          </a:p>
          <a:p>
            <a:r>
              <a:rPr lang="en-US" sz="2000" b="0" dirty="0"/>
              <a:t>Show ‘good’ padel volley technique with consistent contact point generating slice on the ball.</a:t>
            </a:r>
            <a:endParaRPr lang="en-US" sz="2000" b="0" dirty="0">
              <a:cs typeface="Arial"/>
            </a:endParaRPr>
          </a:p>
          <a:p>
            <a:endParaRPr lang="en-US" sz="2000" b="0" dirty="0">
              <a:cs typeface="Arial"/>
            </a:endParaRPr>
          </a:p>
          <a:p>
            <a:r>
              <a:rPr lang="en-US" sz="2000" b="0" dirty="0">
                <a:ea typeface="+mn-lt"/>
                <a:cs typeface="+mn-lt"/>
              </a:rPr>
              <a:t>Only one ball is allowed for the volley exercise. That same ball must be used throughout the exercise. </a:t>
            </a:r>
          </a:p>
          <a:p>
            <a:endParaRPr lang="en-US" sz="2000" b="0" dirty="0">
              <a:ea typeface="+mn-lt"/>
              <a:cs typeface="+mn-lt"/>
            </a:endParaRPr>
          </a:p>
          <a:p>
            <a:r>
              <a:rPr lang="en-US" sz="2000" b="0" dirty="0">
                <a:ea typeface="+mn-lt"/>
                <a:cs typeface="+mn-lt"/>
              </a:rPr>
              <a:t>The baseline player must let the ball bounce for the volley to be counted. </a:t>
            </a:r>
          </a:p>
          <a:p>
            <a:endParaRPr lang="en-US" sz="2000" b="0" dirty="0">
              <a:ea typeface="+mn-lt"/>
              <a:cs typeface="+mn-lt"/>
            </a:endParaRPr>
          </a:p>
          <a:p>
            <a:r>
              <a:rPr lang="en-US" sz="2000" b="0" dirty="0">
                <a:ea typeface="+mn-lt"/>
                <a:cs typeface="+mn-lt"/>
              </a:rPr>
              <a:t>No editing of the video is allowed.</a:t>
            </a:r>
          </a:p>
        </p:txBody>
      </p:sp>
      <p:pic>
        <p:nvPicPr>
          <p:cNvPr id="11" name="Picture Placeholder 10" descr="A person playing tennis&#10;&#10;Description automatically generated">
            <a:extLst>
              <a:ext uri="{FF2B5EF4-FFF2-40B4-BE49-F238E27FC236}">
                <a16:creationId xmlns:a16="http://schemas.microsoft.com/office/drawing/2014/main" id="{3CE2FD97-EFFB-D820-5DD8-960309A1E35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133350" y="1203325"/>
            <a:ext cx="7715250" cy="3732213"/>
          </a:xfrm>
        </p:spPr>
      </p:pic>
    </p:spTree>
    <p:extLst>
      <p:ext uri="{BB962C8B-B14F-4D97-AF65-F5344CB8AC3E}">
        <p14:creationId xmlns:p14="http://schemas.microsoft.com/office/powerpoint/2010/main" val="266246250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A839A-7122-3D92-17F3-2A61025FECB4}"/>
              </a:ext>
            </a:extLst>
          </p:cNvPr>
          <p:cNvSpPr>
            <a:spLocks noGrp="1"/>
          </p:cNvSpPr>
          <p:nvPr>
            <p:ph type="body" sz="quarter" idx="11"/>
          </p:nvPr>
        </p:nvSpPr>
        <p:spPr>
          <a:xfrm>
            <a:off x="596898" y="431735"/>
            <a:ext cx="5459773" cy="1994392"/>
          </a:xfrm>
        </p:spPr>
        <p:txBody>
          <a:bodyPr/>
          <a:lstStyle/>
          <a:p>
            <a:r>
              <a:rPr lang="en-US" sz="2400" dirty="0">
                <a:solidFill>
                  <a:schemeClr val="accent1"/>
                </a:solidFill>
              </a:rPr>
              <a:t>Tactics:</a:t>
            </a:r>
          </a:p>
          <a:p>
            <a:pPr marL="342900" indent="-342900">
              <a:buFont typeface="Arial" panose="020B0604020202020204" pitchFamily="34" charset="0"/>
              <a:buChar char="•"/>
            </a:pPr>
            <a:r>
              <a:rPr lang="en-US" sz="2400" dirty="0">
                <a:solidFill>
                  <a:schemeClr val="accent1"/>
                </a:solidFill>
              </a:rPr>
              <a:t>Defend the baseline </a:t>
            </a:r>
          </a:p>
          <a:p>
            <a:pPr marL="342900" indent="-342900">
              <a:buFont typeface="Arial" panose="020B0604020202020204" pitchFamily="34" charset="0"/>
              <a:buChar char="•"/>
            </a:pPr>
            <a:r>
              <a:rPr lang="en-US" sz="2400" dirty="0">
                <a:solidFill>
                  <a:schemeClr val="accent1"/>
                </a:solidFill>
              </a:rPr>
              <a:t>Slow down the play by using the glass</a:t>
            </a:r>
          </a:p>
          <a:p>
            <a:pPr marL="342900" indent="-342900">
              <a:buFont typeface="Arial" panose="020B0604020202020204" pitchFamily="34" charset="0"/>
              <a:buChar char="•"/>
            </a:pPr>
            <a:r>
              <a:rPr lang="en-US" sz="2400" dirty="0">
                <a:solidFill>
                  <a:schemeClr val="accent1"/>
                </a:solidFill>
              </a:rPr>
              <a:t>Use lobs and </a:t>
            </a:r>
            <a:r>
              <a:rPr lang="en-US" sz="2400" dirty="0" err="1">
                <a:solidFill>
                  <a:schemeClr val="accent1"/>
                </a:solidFill>
              </a:rPr>
              <a:t>chiquitas</a:t>
            </a:r>
            <a:r>
              <a:rPr lang="en-US" sz="2400" dirty="0">
                <a:solidFill>
                  <a:schemeClr val="accent1"/>
                </a:solidFill>
              </a:rPr>
              <a:t> to take the net</a:t>
            </a:r>
          </a:p>
        </p:txBody>
      </p:sp>
      <p:sp>
        <p:nvSpPr>
          <p:cNvPr id="3" name="Text Placeholder 2">
            <a:extLst>
              <a:ext uri="{FF2B5EF4-FFF2-40B4-BE49-F238E27FC236}">
                <a16:creationId xmlns:a16="http://schemas.microsoft.com/office/drawing/2014/main" id="{FA7B6A91-A753-E789-C887-775C5BE50292}"/>
              </a:ext>
            </a:extLst>
          </p:cNvPr>
          <p:cNvSpPr>
            <a:spLocks noGrp="1"/>
          </p:cNvSpPr>
          <p:nvPr>
            <p:ph type="body" sz="quarter" idx="12"/>
          </p:nvPr>
        </p:nvSpPr>
        <p:spPr>
          <a:xfrm>
            <a:off x="596898" y="2856507"/>
            <a:ext cx="5459773" cy="4001095"/>
          </a:xfrm>
        </p:spPr>
        <p:txBody>
          <a:bodyPr/>
          <a:lstStyle/>
          <a:p>
            <a:r>
              <a:rPr lang="en-US" sz="2000" dirty="0"/>
              <a:t>Technique:</a:t>
            </a:r>
          </a:p>
          <a:p>
            <a:pPr marL="285750" indent="-285750">
              <a:buFont typeface="Arial" panose="020B0604020202020204" pitchFamily="34" charset="0"/>
              <a:buChar char="•"/>
            </a:pPr>
            <a:r>
              <a:rPr lang="en-US" sz="2000" dirty="0"/>
              <a:t>Racket preparation should be early, and swings are compact to enable success off the glass</a:t>
            </a:r>
          </a:p>
          <a:p>
            <a:pPr marL="285750" indent="-285750">
              <a:buFont typeface="Arial" panose="020B0604020202020204" pitchFamily="34" charset="0"/>
              <a:buChar char="•"/>
            </a:pPr>
            <a:r>
              <a:rPr lang="en-US" sz="2000" dirty="0"/>
              <a:t>Contact is in front of the shoes </a:t>
            </a:r>
          </a:p>
          <a:p>
            <a:pPr marL="285750" indent="-285750">
              <a:buFont typeface="Arial" panose="020B0604020202020204" pitchFamily="34" charset="0"/>
              <a:buChar char="•"/>
            </a:pPr>
            <a:endParaRPr lang="en-US" sz="2000" dirty="0"/>
          </a:p>
          <a:p>
            <a:r>
              <a:rPr lang="en-US" sz="2000" dirty="0">
                <a:solidFill>
                  <a:schemeClr val="bg2"/>
                </a:solidFill>
                <a:cs typeface="Arial"/>
              </a:rPr>
              <a:t>Task:</a:t>
            </a:r>
          </a:p>
          <a:p>
            <a:r>
              <a:rPr lang="en-US" sz="2000" dirty="0">
                <a:solidFill>
                  <a:schemeClr val="bg2"/>
                </a:solidFill>
                <a:cs typeface="Arial"/>
              </a:rPr>
              <a:t>Using only 1 ball, hit 15 balls from the baseline in 1 minute, with least 6 shots in which you use the back glass. </a:t>
            </a:r>
          </a:p>
          <a:p>
            <a:endParaRPr lang="en-US" sz="2000" dirty="0">
              <a:solidFill>
                <a:schemeClr val="bg2"/>
              </a:solidFill>
              <a:cs typeface="Arial"/>
            </a:endParaRPr>
          </a:p>
          <a:p>
            <a:endParaRPr lang="en-US" sz="2000" dirty="0"/>
          </a:p>
          <a:p>
            <a:pPr marL="285750" indent="-285750">
              <a:buFont typeface="Arial" panose="020B0604020202020204" pitchFamily="34" charset="0"/>
              <a:buChar char="•"/>
            </a:pPr>
            <a:endParaRPr lang="en-US" sz="2000" dirty="0"/>
          </a:p>
        </p:txBody>
      </p:sp>
      <p:sp>
        <p:nvSpPr>
          <p:cNvPr id="5" name="Text Placeholder 4">
            <a:extLst>
              <a:ext uri="{FF2B5EF4-FFF2-40B4-BE49-F238E27FC236}">
                <a16:creationId xmlns:a16="http://schemas.microsoft.com/office/drawing/2014/main" id="{F2B5B001-0BF9-8C7C-3698-9F10DB4747D5}"/>
              </a:ext>
            </a:extLst>
          </p:cNvPr>
          <p:cNvSpPr>
            <a:spLocks noGrp="1"/>
          </p:cNvSpPr>
          <p:nvPr>
            <p:ph type="body" sz="quarter" idx="10"/>
          </p:nvPr>
        </p:nvSpPr>
        <p:spPr>
          <a:xfrm>
            <a:off x="6800851" y="431735"/>
            <a:ext cx="6353174" cy="848758"/>
          </a:xfrm>
        </p:spPr>
        <p:txBody>
          <a:bodyPr/>
          <a:lstStyle/>
          <a:p>
            <a:pPr algn="r"/>
            <a:r>
              <a:rPr lang="en-US" sz="3600" dirty="0"/>
              <a:t>Groundstrokes task</a:t>
            </a:r>
          </a:p>
        </p:txBody>
      </p:sp>
      <p:pic>
        <p:nvPicPr>
          <p:cNvPr id="8" name="Picture Placeholder 7" descr="A person swinging a tennis racket&#10;&#10;Description automatically generated">
            <a:extLst>
              <a:ext uri="{FF2B5EF4-FFF2-40B4-BE49-F238E27FC236}">
                <a16:creationId xmlns:a16="http://schemas.microsoft.com/office/drawing/2014/main" id="{A45ABD12-6B3D-C5CC-FFA3-8DDFD62DB3A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6432964" y="1332328"/>
            <a:ext cx="6260124" cy="4895018"/>
          </a:xfrm>
        </p:spPr>
      </p:pic>
    </p:spTree>
    <p:extLst>
      <p:ext uri="{BB962C8B-B14F-4D97-AF65-F5344CB8AC3E}">
        <p14:creationId xmlns:p14="http://schemas.microsoft.com/office/powerpoint/2010/main" val="237041081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8029575" y="1356354"/>
            <a:ext cx="5084266" cy="848758"/>
          </a:xfrm>
        </p:spPr>
        <p:txBody>
          <a:bodyPr vert="horz" wrap="square" lIns="0" tIns="0" rIns="0" bIns="0" rtlCol="0" anchor="t">
            <a:spAutoFit/>
          </a:bodyPr>
          <a:lstStyle/>
          <a:p>
            <a:r>
              <a:rPr lang="en-US" sz="3600" dirty="0">
                <a:hlinkClick r:id="rId3"/>
              </a:rPr>
              <a:t>Groundstrokes</a:t>
            </a:r>
          </a:p>
          <a:p>
            <a:r>
              <a:rPr lang="en-US" sz="3600" dirty="0">
                <a:hlinkClick r:id="rId3"/>
              </a:rPr>
              <a:t>Right court</a:t>
            </a:r>
            <a:endParaRPr lang="en-US" sz="3600" dirty="0"/>
          </a:p>
        </p:txBody>
      </p:sp>
      <p:sp>
        <p:nvSpPr>
          <p:cNvPr id="10" name="Text Placeholder 2">
            <a:extLst>
              <a:ext uri="{FF2B5EF4-FFF2-40B4-BE49-F238E27FC236}">
                <a16:creationId xmlns:a16="http://schemas.microsoft.com/office/drawing/2014/main" id="{36CC0415-FEC5-371F-47F2-4B85FD61D06B}"/>
              </a:ext>
            </a:extLst>
          </p:cNvPr>
          <p:cNvSpPr>
            <a:spLocks noGrp="1"/>
          </p:cNvSpPr>
          <p:nvPr>
            <p:ph type="body" sz="quarter" idx="11"/>
          </p:nvPr>
        </p:nvSpPr>
        <p:spPr>
          <a:xfrm>
            <a:off x="8029575" y="2753333"/>
            <a:ext cx="4431804" cy="4154984"/>
          </a:xfrm>
        </p:spPr>
        <p:txBody>
          <a:bodyPr vert="horz" wrap="square" lIns="0" tIns="0" rIns="0" bIns="0" rtlCol="0" anchor="t">
            <a:spAutoFit/>
          </a:bodyPr>
          <a:lstStyle/>
          <a:p>
            <a:r>
              <a:rPr lang="en-US" sz="2000" dirty="0"/>
              <a:t>Outcome: </a:t>
            </a:r>
          </a:p>
          <a:p>
            <a:r>
              <a:rPr lang="en-US" sz="2000" b="0" dirty="0"/>
              <a:t>15 balls hit in one minute, with at least 6 hit using the rebound off the back glass. Only 1 ball can be used for this task. </a:t>
            </a:r>
            <a:endParaRPr lang="en-US" sz="2000" b="0" dirty="0">
              <a:cs typeface="Arial"/>
            </a:endParaRPr>
          </a:p>
          <a:p>
            <a:endParaRPr lang="en-US" sz="2000" b="0" dirty="0"/>
          </a:p>
          <a:p>
            <a:r>
              <a:rPr lang="en-US" sz="2000" dirty="0"/>
              <a:t>Process: </a:t>
            </a:r>
          </a:p>
          <a:p>
            <a:r>
              <a:rPr lang="en-US" sz="2000" b="0" dirty="0"/>
              <a:t>Show ‘good’ padel groundstroke technique with a compact backswing and contact point in front of the shoes.</a:t>
            </a:r>
            <a:endParaRPr lang="en-US" sz="2000" b="0" dirty="0">
              <a:cs typeface="Arial"/>
            </a:endParaRPr>
          </a:p>
          <a:p>
            <a:endParaRPr lang="en-US" sz="2000" b="0" dirty="0"/>
          </a:p>
          <a:p>
            <a:r>
              <a:rPr lang="en-US" sz="2000" b="0" dirty="0"/>
              <a:t>This video shows right court groundstrokes filmed from the correct angle for a Readiness Test.</a:t>
            </a:r>
            <a:endParaRPr lang="en-US" sz="2000" b="0" dirty="0">
              <a:solidFill>
                <a:srgbClr val="FFFFFF"/>
              </a:solidFill>
              <a:cs typeface="Arial"/>
            </a:endParaRPr>
          </a:p>
          <a:p>
            <a:endParaRPr lang="en-US" sz="2000" b="0" dirty="0"/>
          </a:p>
        </p:txBody>
      </p:sp>
      <p:pic>
        <p:nvPicPr>
          <p:cNvPr id="15" name="Picture Placeholder 14" descr="A person swinging a tennis racket&#10;&#10;Description automatically generated">
            <a:extLst>
              <a:ext uri="{FF2B5EF4-FFF2-40B4-BE49-F238E27FC236}">
                <a16:creationId xmlns:a16="http://schemas.microsoft.com/office/drawing/2014/main" id="{9CC124DB-B59D-C83C-7436-639CDB8FA0F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133350" y="1203325"/>
            <a:ext cx="7715250" cy="3732213"/>
          </a:xfrm>
        </p:spPr>
      </p:pic>
    </p:spTree>
    <p:extLst>
      <p:ext uri="{BB962C8B-B14F-4D97-AF65-F5344CB8AC3E}">
        <p14:creationId xmlns:p14="http://schemas.microsoft.com/office/powerpoint/2010/main" val="43181938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7985453" y="1086987"/>
            <a:ext cx="5362576" cy="943015"/>
          </a:xfrm>
        </p:spPr>
        <p:txBody>
          <a:bodyPr vert="horz" wrap="square" lIns="0" tIns="0" rIns="0" bIns="0" rtlCol="0" anchor="t">
            <a:spAutoFit/>
          </a:bodyPr>
          <a:lstStyle/>
          <a:p>
            <a:r>
              <a:rPr lang="en-US" dirty="0">
                <a:hlinkClick r:id="rId3"/>
              </a:rPr>
              <a:t>Groundstroke left court</a:t>
            </a:r>
            <a:endParaRPr lang="en-US" dirty="0"/>
          </a:p>
        </p:txBody>
      </p:sp>
      <p:sp>
        <p:nvSpPr>
          <p:cNvPr id="10" name="Text Placeholder 2">
            <a:extLst>
              <a:ext uri="{FF2B5EF4-FFF2-40B4-BE49-F238E27FC236}">
                <a16:creationId xmlns:a16="http://schemas.microsoft.com/office/drawing/2014/main" id="{BAE296CB-43CE-97BB-5B4C-91CB6CC814F8}"/>
              </a:ext>
            </a:extLst>
          </p:cNvPr>
          <p:cNvSpPr>
            <a:spLocks noGrp="1"/>
          </p:cNvSpPr>
          <p:nvPr>
            <p:ph type="body" sz="quarter" idx="11"/>
          </p:nvPr>
        </p:nvSpPr>
        <p:spPr>
          <a:xfrm>
            <a:off x="8010262" y="2594703"/>
            <a:ext cx="4710825" cy="3877985"/>
          </a:xfrm>
        </p:spPr>
        <p:txBody>
          <a:bodyPr vert="horz" wrap="square" lIns="0" tIns="0" rIns="0" bIns="0" rtlCol="0" anchor="t">
            <a:spAutoFit/>
          </a:bodyPr>
          <a:lstStyle/>
          <a:p>
            <a:r>
              <a:rPr lang="en-US" sz="2000" dirty="0">
                <a:solidFill>
                  <a:srgbClr val="FFFFFF"/>
                </a:solidFill>
                <a:cs typeface="Arial"/>
              </a:rPr>
              <a:t>Outcome: </a:t>
            </a:r>
          </a:p>
          <a:p>
            <a:r>
              <a:rPr lang="en-US" sz="2000" b="0" dirty="0"/>
              <a:t>15 balls hit in one minute, with at least 6 hit using the rebound off the back glass. Only 1 ball can be used for this task. </a:t>
            </a:r>
            <a:endParaRPr lang="en-US" sz="2000" b="0" dirty="0">
              <a:cs typeface="Arial"/>
            </a:endParaRPr>
          </a:p>
          <a:p>
            <a:endParaRPr lang="en-US" sz="2000" b="0" dirty="0">
              <a:solidFill>
                <a:srgbClr val="FFFFFF"/>
              </a:solidFill>
              <a:cs typeface="Arial"/>
            </a:endParaRPr>
          </a:p>
          <a:p>
            <a:r>
              <a:rPr lang="en-US" sz="2000" dirty="0">
                <a:solidFill>
                  <a:srgbClr val="FFFFFF"/>
                </a:solidFill>
                <a:cs typeface="Arial"/>
              </a:rPr>
              <a:t>Process: </a:t>
            </a:r>
          </a:p>
          <a:p>
            <a:r>
              <a:rPr lang="en-US" sz="2000" b="0" dirty="0">
                <a:solidFill>
                  <a:srgbClr val="FFFFFF"/>
                </a:solidFill>
                <a:cs typeface="Arial"/>
              </a:rPr>
              <a:t>Show ‘good’ padel groundstroke technique with a compact backswing and contact point in front of the shoes.</a:t>
            </a:r>
          </a:p>
          <a:p>
            <a:endParaRPr lang="en-US" sz="2000" b="0" dirty="0">
              <a:solidFill>
                <a:srgbClr val="FFFFFF"/>
              </a:solidFill>
              <a:cs typeface="Arial"/>
            </a:endParaRPr>
          </a:p>
          <a:p>
            <a:r>
              <a:rPr lang="en-US" sz="2000" b="0" dirty="0">
                <a:solidFill>
                  <a:srgbClr val="FFFFFF"/>
                </a:solidFill>
                <a:cs typeface="Arial"/>
              </a:rPr>
              <a:t>This video shows left court groundstrokes filmed from the correct angle for a Readiness Test.</a:t>
            </a:r>
            <a:endParaRPr lang="en-US" dirty="0"/>
          </a:p>
          <a:p>
            <a:endParaRPr lang="en-US" sz="2000" b="0" dirty="0"/>
          </a:p>
        </p:txBody>
      </p:sp>
      <p:pic>
        <p:nvPicPr>
          <p:cNvPr id="22" name="Picture Placeholder 21" descr="A person and a child playing tennis&#10;&#10;Description automatically generated">
            <a:extLst>
              <a:ext uri="{FF2B5EF4-FFF2-40B4-BE49-F238E27FC236}">
                <a16:creationId xmlns:a16="http://schemas.microsoft.com/office/drawing/2014/main" id="{7628884B-BDE6-9F9E-80DA-34582869234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92075" y="1203325"/>
            <a:ext cx="7756525" cy="3732213"/>
          </a:xfrm>
        </p:spPr>
      </p:pic>
    </p:spTree>
    <p:extLst>
      <p:ext uri="{BB962C8B-B14F-4D97-AF65-F5344CB8AC3E}">
        <p14:creationId xmlns:p14="http://schemas.microsoft.com/office/powerpoint/2010/main" val="238878985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8D7509-CB8E-3F7F-95F7-0944212FE9B0}"/>
              </a:ext>
            </a:extLst>
          </p:cNvPr>
          <p:cNvSpPr>
            <a:spLocks noGrp="1"/>
          </p:cNvSpPr>
          <p:nvPr>
            <p:ph type="body" sz="quarter" idx="10"/>
          </p:nvPr>
        </p:nvSpPr>
        <p:spPr>
          <a:xfrm>
            <a:off x="156241" y="3113590"/>
            <a:ext cx="7645096" cy="2453823"/>
          </a:xfrm>
          <a:solidFill>
            <a:srgbClr val="081749"/>
          </a:solidFill>
        </p:spPr>
        <p:txBody>
          <a:bodyPr anchor="ctr"/>
          <a:lstStyle/>
          <a:p>
            <a:r>
              <a:rPr lang="en-US" b="1" dirty="0"/>
              <a:t> </a:t>
            </a:r>
            <a:r>
              <a:rPr lang="en-US" sz="4400" b="1" dirty="0"/>
              <a:t>THANKS, AND GOOD LUCK ON YOUR READINESS TEST</a:t>
            </a:r>
            <a:endParaRPr lang="en-US" dirty="0"/>
          </a:p>
        </p:txBody>
      </p:sp>
    </p:spTree>
    <p:extLst>
      <p:ext uri="{BB962C8B-B14F-4D97-AF65-F5344CB8AC3E}">
        <p14:creationId xmlns:p14="http://schemas.microsoft.com/office/powerpoint/2010/main" val="392566582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7C2D9A-0BB3-B597-689E-C7D1A36ADDED}"/>
              </a:ext>
            </a:extLst>
          </p:cNvPr>
          <p:cNvSpPr>
            <a:spLocks noGrp="1"/>
          </p:cNvSpPr>
          <p:nvPr>
            <p:ph type="body" sz="quarter" idx="11"/>
          </p:nvPr>
        </p:nvSpPr>
        <p:spPr>
          <a:xfrm>
            <a:off x="596188" y="1409881"/>
            <a:ext cx="5202728" cy="1772793"/>
          </a:xfrm>
        </p:spPr>
        <p:txBody>
          <a:bodyPr/>
          <a:lstStyle/>
          <a:p>
            <a:r>
              <a:rPr lang="en-US" sz="1600" b="0" dirty="0"/>
              <a:t>Given how new padel is in Britain, this resource is designed to support prospective Padel Instructors undertake their Padel Instructor Readiness Test. </a:t>
            </a:r>
          </a:p>
          <a:p>
            <a:endParaRPr lang="en-US" sz="1600" b="0" dirty="0"/>
          </a:p>
          <a:p>
            <a:r>
              <a:rPr lang="en-US" sz="1600" b="0" dirty="0"/>
              <a:t>Each section outlines the requirements of one of the tasks, and, where applicable, details some tactical and technical areas to develop coaches’ knowledge and skills.</a:t>
            </a:r>
          </a:p>
          <a:p>
            <a:endParaRPr lang="en-US" sz="1600" b="0" dirty="0"/>
          </a:p>
        </p:txBody>
      </p:sp>
      <p:pic>
        <p:nvPicPr>
          <p:cNvPr id="9" name="Picture Placeholder 8" descr="A person holding a tennis racket and a person in the background&#10;&#10;Description automatically generated with medium confidence">
            <a:extLst>
              <a:ext uri="{FF2B5EF4-FFF2-40B4-BE49-F238E27FC236}">
                <a16:creationId xmlns:a16="http://schemas.microsoft.com/office/drawing/2014/main" id="{8FF2717A-4143-20C0-B774-CFA21E82B73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7391400" y="1"/>
            <a:ext cx="6048375" cy="7559673"/>
          </a:xfrm>
        </p:spPr>
      </p:pic>
      <p:sp>
        <p:nvSpPr>
          <p:cNvPr id="5" name="Text Placeholder 4">
            <a:extLst>
              <a:ext uri="{FF2B5EF4-FFF2-40B4-BE49-F238E27FC236}">
                <a16:creationId xmlns:a16="http://schemas.microsoft.com/office/drawing/2014/main" id="{2548B5F4-128C-D403-4BA8-9C2855D21799}"/>
              </a:ext>
            </a:extLst>
          </p:cNvPr>
          <p:cNvSpPr>
            <a:spLocks noGrp="1"/>
          </p:cNvSpPr>
          <p:nvPr>
            <p:ph type="body" sz="quarter" idx="10"/>
          </p:nvPr>
        </p:nvSpPr>
        <p:spPr>
          <a:xfrm>
            <a:off x="596188" y="598626"/>
            <a:ext cx="4710825" cy="529504"/>
          </a:xfrm>
        </p:spPr>
        <p:txBody>
          <a:bodyPr/>
          <a:lstStyle/>
          <a:p>
            <a:r>
              <a:rPr lang="en-US" sz="4400" dirty="0"/>
              <a:t>overview</a:t>
            </a:r>
          </a:p>
        </p:txBody>
      </p:sp>
      <p:sp>
        <p:nvSpPr>
          <p:cNvPr id="4" name="TextBox 3">
            <a:extLst>
              <a:ext uri="{FF2B5EF4-FFF2-40B4-BE49-F238E27FC236}">
                <a16:creationId xmlns:a16="http://schemas.microsoft.com/office/drawing/2014/main" id="{869A666A-0D3C-FF74-173D-090AE896324D}"/>
              </a:ext>
            </a:extLst>
          </p:cNvPr>
          <p:cNvSpPr txBox="1"/>
          <p:nvPr/>
        </p:nvSpPr>
        <p:spPr>
          <a:xfrm>
            <a:off x="95251" y="3903731"/>
            <a:ext cx="5781674" cy="2308324"/>
          </a:xfrm>
          <a:prstGeom prst="rect">
            <a:avLst/>
          </a:prstGeom>
          <a:noFill/>
        </p:spPr>
        <p:txBody>
          <a:bodyPr wrap="square">
            <a:spAutoFit/>
          </a:bodyPr>
          <a:lstStyle/>
          <a:p>
            <a:pPr algn="ctr"/>
            <a:r>
              <a:rPr lang="en-US" sz="3600" b="1" dirty="0">
                <a:solidFill>
                  <a:schemeClr val="bg1"/>
                </a:solidFill>
              </a:rPr>
              <a:t>To access the video for the task please click the video hyperlink in the title of each page. </a:t>
            </a:r>
          </a:p>
        </p:txBody>
      </p:sp>
    </p:spTree>
    <p:extLst>
      <p:ext uri="{BB962C8B-B14F-4D97-AF65-F5344CB8AC3E}">
        <p14:creationId xmlns:p14="http://schemas.microsoft.com/office/powerpoint/2010/main" val="25468493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F205A7-6AA2-04C1-949E-762FA354D735}"/>
              </a:ext>
            </a:extLst>
          </p:cNvPr>
          <p:cNvSpPr>
            <a:spLocks noGrp="1"/>
          </p:cNvSpPr>
          <p:nvPr>
            <p:ph type="body" sz="quarter" idx="12"/>
          </p:nvPr>
        </p:nvSpPr>
        <p:spPr>
          <a:xfrm>
            <a:off x="8082551" y="1859866"/>
            <a:ext cx="4710113" cy="3962623"/>
          </a:xfrm>
        </p:spPr>
        <p:txBody>
          <a:bodyPr/>
          <a:lstStyle/>
          <a:p>
            <a:pPr>
              <a:lnSpc>
                <a:spcPct val="150000"/>
              </a:lnSpc>
            </a:pPr>
            <a:endParaRPr lang="en-US" sz="1800" dirty="0"/>
          </a:p>
          <a:p>
            <a:pPr>
              <a:lnSpc>
                <a:spcPct val="150000"/>
              </a:lnSpc>
            </a:pPr>
            <a:r>
              <a:rPr lang="en-US" sz="1800" dirty="0">
                <a:hlinkClick r:id="rId2" action="ppaction://hlinksldjump">
                  <a:extLst>
                    <a:ext uri="{A12FA001-AC4F-418D-AE19-62706E023703}">
                      <ahyp:hlinkClr xmlns:ahyp="http://schemas.microsoft.com/office/drawing/2018/hyperlinkcolor" val="tx"/>
                    </a:ext>
                  </a:extLst>
                </a:hlinkClick>
              </a:rPr>
              <a:t>Why do we need a Readiness Test?</a:t>
            </a:r>
            <a:endParaRPr lang="en-US" sz="1800" dirty="0"/>
          </a:p>
          <a:p>
            <a:pPr>
              <a:lnSpc>
                <a:spcPct val="150000"/>
              </a:lnSpc>
            </a:pPr>
            <a:r>
              <a:rPr lang="en-US" sz="1800" dirty="0">
                <a:hlinkClick r:id="rId3" action="ppaction://hlinksldjump">
                  <a:extLst>
                    <a:ext uri="{A12FA001-AC4F-418D-AE19-62706E023703}">
                      <ahyp:hlinkClr xmlns:ahyp="http://schemas.microsoft.com/office/drawing/2018/hyperlinkcolor" val="tx"/>
                    </a:ext>
                  </a:extLst>
                </a:hlinkClick>
              </a:rPr>
              <a:t>Readiness Test Tasks</a:t>
            </a:r>
            <a:endParaRPr lang="en-US" sz="1800" dirty="0"/>
          </a:p>
          <a:p>
            <a:pPr>
              <a:lnSpc>
                <a:spcPct val="150000"/>
              </a:lnSpc>
            </a:pPr>
            <a:r>
              <a:rPr lang="en-US" sz="1800" dirty="0">
                <a:hlinkClick r:id="rId4" action="ppaction://hlinksldjump">
                  <a:extLst>
                    <a:ext uri="{A12FA001-AC4F-418D-AE19-62706E023703}">
                      <ahyp:hlinkClr xmlns:ahyp="http://schemas.microsoft.com/office/drawing/2018/hyperlinkcolor" val="tx"/>
                    </a:ext>
                  </a:extLst>
                </a:hlinkClick>
              </a:rPr>
              <a:t>Personal Statement</a:t>
            </a:r>
            <a:endParaRPr lang="en-US" sz="1800" dirty="0"/>
          </a:p>
          <a:p>
            <a:pPr>
              <a:lnSpc>
                <a:spcPct val="150000"/>
              </a:lnSpc>
            </a:pPr>
            <a:r>
              <a:rPr lang="en-US" sz="1800" dirty="0">
                <a:hlinkClick r:id="rId5" action="ppaction://hlinksldjump">
                  <a:extLst>
                    <a:ext uri="{A12FA001-AC4F-418D-AE19-62706E023703}">
                      <ahyp:hlinkClr xmlns:ahyp="http://schemas.microsoft.com/office/drawing/2018/hyperlinkcolor" val="tx"/>
                    </a:ext>
                  </a:extLst>
                </a:hlinkClick>
              </a:rPr>
              <a:t>Demonstration Task</a:t>
            </a:r>
            <a:endParaRPr lang="en-US" sz="1800" dirty="0"/>
          </a:p>
          <a:p>
            <a:pPr>
              <a:lnSpc>
                <a:spcPct val="150000"/>
              </a:lnSpc>
            </a:pPr>
            <a:r>
              <a:rPr lang="en-US" sz="1800" dirty="0">
                <a:hlinkClick r:id="rId6" action="ppaction://hlinksldjump">
                  <a:extLst>
                    <a:ext uri="{A12FA001-AC4F-418D-AE19-62706E023703}">
                      <ahyp:hlinkClr xmlns:ahyp="http://schemas.microsoft.com/office/drawing/2018/hyperlinkcolor" val="tx"/>
                    </a:ext>
                  </a:extLst>
                </a:hlinkClick>
              </a:rPr>
              <a:t>Lob Feeding Task</a:t>
            </a:r>
            <a:endParaRPr lang="en-US" sz="1800" dirty="0"/>
          </a:p>
          <a:p>
            <a:pPr>
              <a:lnSpc>
                <a:spcPct val="150000"/>
              </a:lnSpc>
            </a:pPr>
            <a:r>
              <a:rPr lang="en-US" sz="1800" dirty="0">
                <a:hlinkClick r:id="rId7" action="ppaction://hlinksldjump">
                  <a:extLst>
                    <a:ext uri="{A12FA001-AC4F-418D-AE19-62706E023703}">
                      <ahyp:hlinkClr xmlns:ahyp="http://schemas.microsoft.com/office/drawing/2018/hyperlinkcolor" val="tx"/>
                    </a:ext>
                  </a:extLst>
                </a:hlinkClick>
              </a:rPr>
              <a:t>Serve Task</a:t>
            </a:r>
            <a:endParaRPr lang="en-US" sz="1800" dirty="0"/>
          </a:p>
          <a:p>
            <a:pPr>
              <a:lnSpc>
                <a:spcPct val="150000"/>
              </a:lnSpc>
            </a:pPr>
            <a:r>
              <a:rPr lang="en-US" sz="1800" dirty="0">
                <a:hlinkClick r:id="rId8" action="ppaction://hlinksldjump">
                  <a:extLst>
                    <a:ext uri="{A12FA001-AC4F-418D-AE19-62706E023703}">
                      <ahyp:hlinkClr xmlns:ahyp="http://schemas.microsoft.com/office/drawing/2018/hyperlinkcolor" val="tx"/>
                    </a:ext>
                  </a:extLst>
                </a:hlinkClick>
              </a:rPr>
              <a:t>Volley Task</a:t>
            </a:r>
            <a:endParaRPr lang="en-US" sz="1800" dirty="0"/>
          </a:p>
          <a:p>
            <a:pPr>
              <a:lnSpc>
                <a:spcPct val="150000"/>
              </a:lnSpc>
            </a:pPr>
            <a:r>
              <a:rPr lang="en-US" sz="1800" dirty="0">
                <a:hlinkClick r:id="rId9" action="ppaction://hlinksldjump">
                  <a:extLst>
                    <a:ext uri="{A12FA001-AC4F-418D-AE19-62706E023703}">
                      <ahyp:hlinkClr xmlns:ahyp="http://schemas.microsoft.com/office/drawing/2018/hyperlinkcolor" val="tx"/>
                    </a:ext>
                  </a:extLst>
                </a:hlinkClick>
              </a:rPr>
              <a:t>Groundstrokes Task</a:t>
            </a:r>
            <a:endParaRPr lang="en-US" sz="1800" dirty="0"/>
          </a:p>
          <a:p>
            <a:endParaRPr lang="en-US" dirty="0"/>
          </a:p>
        </p:txBody>
      </p:sp>
      <p:sp>
        <p:nvSpPr>
          <p:cNvPr id="6" name="Text Placeholder 5">
            <a:extLst>
              <a:ext uri="{FF2B5EF4-FFF2-40B4-BE49-F238E27FC236}">
                <a16:creationId xmlns:a16="http://schemas.microsoft.com/office/drawing/2014/main" id="{74C1F5D8-BC26-EFCF-48DB-12110936D683}"/>
              </a:ext>
            </a:extLst>
          </p:cNvPr>
          <p:cNvSpPr>
            <a:spLocks noGrp="1"/>
          </p:cNvSpPr>
          <p:nvPr>
            <p:ph type="body" sz="quarter" idx="15"/>
          </p:nvPr>
        </p:nvSpPr>
        <p:spPr>
          <a:xfrm>
            <a:off x="8082551" y="515926"/>
            <a:ext cx="4710825" cy="943015"/>
          </a:xfrm>
        </p:spPr>
        <p:txBody>
          <a:bodyPr/>
          <a:lstStyle/>
          <a:p>
            <a:r>
              <a:rPr lang="en-US" dirty="0"/>
              <a:t>Table of contents</a:t>
            </a:r>
          </a:p>
        </p:txBody>
      </p:sp>
      <p:pic>
        <p:nvPicPr>
          <p:cNvPr id="2" name="Picture 1" descr="A person and person laughing&#10;&#10;Description automatically generated">
            <a:extLst>
              <a:ext uri="{FF2B5EF4-FFF2-40B4-BE49-F238E27FC236}">
                <a16:creationId xmlns:a16="http://schemas.microsoft.com/office/drawing/2014/main" id="{41C08995-3E18-3BE4-ADD3-FE51D14310B9}"/>
              </a:ext>
            </a:extLst>
          </p:cNvPr>
          <p:cNvPicPr>
            <a:picLocks noChangeAspect="1"/>
          </p:cNvPicPr>
          <p:nvPr/>
        </p:nvPicPr>
        <p:blipFill rotWithShape="1">
          <a:blip r:embed="rId10">
            <a:extLst>
              <a:ext uri="{28A0092B-C50C-407E-A947-70E740481C1C}">
                <a14:useLocalDpi xmlns:a14="http://schemas.microsoft.com/office/drawing/2010/main" val="0"/>
              </a:ext>
            </a:extLst>
          </a:blip>
          <a:srcRect r="-147"/>
          <a:stretch/>
        </p:blipFill>
        <p:spPr>
          <a:xfrm>
            <a:off x="117233" y="984695"/>
            <a:ext cx="7033382" cy="5155305"/>
          </a:xfrm>
          <a:prstGeom prst="rect">
            <a:avLst/>
          </a:prstGeom>
        </p:spPr>
      </p:pic>
    </p:spTree>
    <p:extLst>
      <p:ext uri="{BB962C8B-B14F-4D97-AF65-F5344CB8AC3E}">
        <p14:creationId xmlns:p14="http://schemas.microsoft.com/office/powerpoint/2010/main" val="303154928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65D087-FB07-0CF4-A91C-A32B33D972CC}"/>
              </a:ext>
            </a:extLst>
          </p:cNvPr>
          <p:cNvSpPr>
            <a:spLocks noGrp="1"/>
          </p:cNvSpPr>
          <p:nvPr>
            <p:ph type="body" sz="quarter" idx="10"/>
          </p:nvPr>
        </p:nvSpPr>
        <p:spPr>
          <a:xfrm>
            <a:off x="84323" y="253825"/>
            <a:ext cx="13271128" cy="549959"/>
          </a:xfrm>
        </p:spPr>
        <p:txBody>
          <a:bodyPr/>
          <a:lstStyle/>
          <a:p>
            <a:pPr algn="r"/>
            <a:r>
              <a:rPr lang="en-US" sz="4800"/>
              <a:t>Why do we need a readiness test?</a:t>
            </a:r>
          </a:p>
        </p:txBody>
      </p:sp>
      <p:sp>
        <p:nvSpPr>
          <p:cNvPr id="5" name="Text Placeholder 4">
            <a:extLst>
              <a:ext uri="{FF2B5EF4-FFF2-40B4-BE49-F238E27FC236}">
                <a16:creationId xmlns:a16="http://schemas.microsoft.com/office/drawing/2014/main" id="{C4FEB0F3-8E71-08DD-A3FA-19190797673D}"/>
              </a:ext>
            </a:extLst>
          </p:cNvPr>
          <p:cNvSpPr>
            <a:spLocks noGrp="1"/>
          </p:cNvSpPr>
          <p:nvPr>
            <p:ph type="body" sz="quarter" idx="11"/>
          </p:nvPr>
        </p:nvSpPr>
        <p:spPr>
          <a:xfrm>
            <a:off x="348462" y="2417573"/>
            <a:ext cx="6178215" cy="4770537"/>
          </a:xfrm>
        </p:spPr>
        <p:txBody>
          <a:bodyPr vert="horz" wrap="square" lIns="0" tIns="0" rIns="0" bIns="0" rtlCol="0" anchor="t">
            <a:spAutoFit/>
          </a:bodyPr>
          <a:lstStyle/>
          <a:p>
            <a:r>
              <a:rPr lang="en-US" sz="1600" b="0" dirty="0"/>
              <a:t>The Padel Instructor qualification is a rigorous and demanding course for anyone looking to pursue a career coaching padel. </a:t>
            </a:r>
            <a:endParaRPr lang="en-US" sz="1600" b="0" dirty="0">
              <a:cs typeface="Arial"/>
            </a:endParaRPr>
          </a:p>
          <a:p>
            <a:endParaRPr lang="en-US" sz="1600" b="0" dirty="0">
              <a:cs typeface="Arial"/>
            </a:endParaRPr>
          </a:p>
          <a:p>
            <a:r>
              <a:rPr lang="en-US" sz="1600" b="0" dirty="0"/>
              <a:t>The Readiness Test is designed with two core purposes:</a:t>
            </a:r>
            <a:endParaRPr lang="en-US" sz="1600" b="0" dirty="0">
              <a:cs typeface="Arial"/>
            </a:endParaRPr>
          </a:p>
          <a:p>
            <a:pPr marL="342900" indent="-342900">
              <a:buFont typeface="+mj-lt"/>
              <a:buAutoNum type="arabicPeriod"/>
            </a:pPr>
            <a:r>
              <a:rPr lang="en-US" sz="1400" b="0" dirty="0"/>
              <a:t>To enable coaches to understand if they are ready for the demands of the course </a:t>
            </a:r>
            <a:endParaRPr lang="en-US" sz="1400" b="0" dirty="0">
              <a:cs typeface="Arial"/>
            </a:endParaRPr>
          </a:p>
          <a:p>
            <a:pPr marL="342900" indent="-342900">
              <a:buFont typeface="+mj-lt"/>
              <a:buAutoNum type="arabicPeriod"/>
            </a:pPr>
            <a:r>
              <a:rPr lang="en-US" sz="1400" b="0" dirty="0"/>
              <a:t>To protect the course curriculum by ensuring all learners have a minimum foundation of knowledge and skills on which the qualification can build</a:t>
            </a:r>
            <a:endParaRPr lang="en-US" sz="1400" b="0" dirty="0">
              <a:cs typeface="Arial"/>
            </a:endParaRPr>
          </a:p>
          <a:p>
            <a:endParaRPr lang="en-US" sz="1600" b="0" dirty="0">
              <a:cs typeface="Arial"/>
            </a:endParaRPr>
          </a:p>
          <a:p>
            <a:r>
              <a:rPr lang="en-US" sz="1600" b="0" i="1" dirty="0">
                <a:solidFill>
                  <a:schemeClr val="accent1"/>
                </a:solidFill>
              </a:rPr>
              <a:t>The videos in your submission will show that you have sufficient padel skills and knowledge required for the Padel Instructor course and your subsequent coaching career.</a:t>
            </a:r>
          </a:p>
          <a:p>
            <a:endParaRPr lang="en-US" sz="1600" b="0" i="1" dirty="0">
              <a:solidFill>
                <a:schemeClr val="accent1"/>
              </a:solidFill>
            </a:endParaRPr>
          </a:p>
          <a:p>
            <a:r>
              <a:rPr lang="en-US" sz="1600" b="0" i="1" dirty="0">
                <a:solidFill>
                  <a:schemeClr val="accent1"/>
                </a:solidFill>
              </a:rPr>
              <a:t>NB It is important to note that your submission will be assessed against both the outcome criteria AND your ability to demonstrate sound padel technique. </a:t>
            </a:r>
            <a:endParaRPr lang="en-US" sz="1600" b="0" i="1" dirty="0">
              <a:solidFill>
                <a:schemeClr val="accent1"/>
              </a:solidFill>
              <a:cs typeface="Arial"/>
            </a:endParaRPr>
          </a:p>
          <a:p>
            <a:endParaRPr lang="en-US" sz="1600" b="0" dirty="0">
              <a:cs typeface="Arial"/>
            </a:endParaRPr>
          </a:p>
          <a:p>
            <a:r>
              <a:rPr lang="en-US" sz="1600" b="0" dirty="0"/>
              <a:t>When you book a </a:t>
            </a:r>
            <a:r>
              <a:rPr lang="en-US" sz="1600" b="0" dirty="0">
                <a:hlinkClick r:id="rId2"/>
              </a:rPr>
              <a:t>Padel Instructor Readiness Test</a:t>
            </a:r>
            <a:r>
              <a:rPr lang="en-US" sz="1600" b="0" dirty="0"/>
              <a:t>, comprehensive guidance and support are available on LTA Learn. </a:t>
            </a:r>
            <a:endParaRPr lang="en-US" sz="1600" b="0" dirty="0">
              <a:cs typeface="Arial"/>
            </a:endParaRPr>
          </a:p>
          <a:p>
            <a:endParaRPr lang="en-US" sz="1400" b="0" dirty="0">
              <a:cs typeface="Arial"/>
            </a:endParaRPr>
          </a:p>
        </p:txBody>
      </p:sp>
    </p:spTree>
    <p:extLst>
      <p:ext uri="{BB962C8B-B14F-4D97-AF65-F5344CB8AC3E}">
        <p14:creationId xmlns:p14="http://schemas.microsoft.com/office/powerpoint/2010/main" val="166459809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7C2D9A-0BB3-B597-689E-C7D1A36ADDED}"/>
              </a:ext>
            </a:extLst>
          </p:cNvPr>
          <p:cNvSpPr>
            <a:spLocks noGrp="1"/>
          </p:cNvSpPr>
          <p:nvPr>
            <p:ph type="body" sz="quarter" idx="11"/>
          </p:nvPr>
        </p:nvSpPr>
        <p:spPr>
          <a:xfrm>
            <a:off x="596188" y="1580317"/>
            <a:ext cx="4710825" cy="1107996"/>
          </a:xfrm>
        </p:spPr>
        <p:txBody>
          <a:bodyPr vert="horz" wrap="square" lIns="0" tIns="0" rIns="0" bIns="0" rtlCol="0" anchor="t">
            <a:spAutoFit/>
          </a:bodyPr>
          <a:lstStyle/>
          <a:p>
            <a:r>
              <a:rPr lang="en-US" sz="2000" b="0" dirty="0"/>
              <a:t>You will need to complete the following videos to complete your readiness test. These videos will then be submitted on to LTA Learn.</a:t>
            </a:r>
            <a:endParaRPr lang="en-US" sz="2000" b="0" i="1" dirty="0">
              <a:cs typeface="Arial"/>
            </a:endParaRPr>
          </a:p>
        </p:txBody>
      </p:sp>
      <p:pic>
        <p:nvPicPr>
          <p:cNvPr id="9" name="Picture Placeholder 8" descr="A person holding a tennis racket and a person in the background&#10;&#10;Description automatically generated with medium confidence">
            <a:extLst>
              <a:ext uri="{FF2B5EF4-FFF2-40B4-BE49-F238E27FC236}">
                <a16:creationId xmlns:a16="http://schemas.microsoft.com/office/drawing/2014/main" id="{8FF2717A-4143-20C0-B774-CFA21E82B73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7391400" y="1"/>
            <a:ext cx="6048375" cy="7559673"/>
          </a:xfrm>
        </p:spPr>
      </p:pic>
      <p:sp>
        <p:nvSpPr>
          <p:cNvPr id="5" name="Text Placeholder 4">
            <a:extLst>
              <a:ext uri="{FF2B5EF4-FFF2-40B4-BE49-F238E27FC236}">
                <a16:creationId xmlns:a16="http://schemas.microsoft.com/office/drawing/2014/main" id="{2548B5F4-128C-D403-4BA8-9C2855D21799}"/>
              </a:ext>
            </a:extLst>
          </p:cNvPr>
          <p:cNvSpPr>
            <a:spLocks noGrp="1"/>
          </p:cNvSpPr>
          <p:nvPr>
            <p:ph type="body" sz="quarter" idx="10"/>
          </p:nvPr>
        </p:nvSpPr>
        <p:spPr>
          <a:xfrm>
            <a:off x="596899" y="547563"/>
            <a:ext cx="4710825" cy="1037335"/>
          </a:xfrm>
        </p:spPr>
        <p:txBody>
          <a:bodyPr vert="horz" wrap="square" lIns="0" tIns="0" rIns="0" bIns="0" rtlCol="0" anchor="t">
            <a:spAutoFit/>
          </a:bodyPr>
          <a:lstStyle/>
          <a:p>
            <a:r>
              <a:rPr lang="en-US" sz="4400" dirty="0"/>
              <a:t>Readiness test tasks</a:t>
            </a:r>
          </a:p>
        </p:txBody>
      </p:sp>
      <p:graphicFrame>
        <p:nvGraphicFramePr>
          <p:cNvPr id="2" name="Table 1">
            <a:extLst>
              <a:ext uri="{FF2B5EF4-FFF2-40B4-BE49-F238E27FC236}">
                <a16:creationId xmlns:a16="http://schemas.microsoft.com/office/drawing/2014/main" id="{34E6BD7D-8D81-5EA3-7353-D67E702BC869}"/>
              </a:ext>
            </a:extLst>
          </p:cNvPr>
          <p:cNvGraphicFramePr>
            <a:graphicFrameLocks noGrp="1"/>
          </p:cNvGraphicFramePr>
          <p:nvPr>
            <p:extLst>
              <p:ext uri="{D42A27DB-BD31-4B8C-83A1-F6EECF244321}">
                <p14:modId xmlns:p14="http://schemas.microsoft.com/office/powerpoint/2010/main" val="1783682407"/>
              </p:ext>
            </p:extLst>
          </p:nvPr>
        </p:nvGraphicFramePr>
        <p:xfrm>
          <a:off x="115949" y="4681418"/>
          <a:ext cx="8959850" cy="2595880"/>
        </p:xfrm>
        <a:graphic>
          <a:graphicData uri="http://schemas.openxmlformats.org/drawingml/2006/table">
            <a:tbl>
              <a:tblPr firstRow="1" bandRow="1">
                <a:effectLst>
                  <a:outerShdw blurRad="50800" dist="266700" dir="2700000" algn="tl" rotWithShape="0">
                    <a:prstClr val="black">
                      <a:alpha val="40000"/>
                    </a:prstClr>
                  </a:outerShdw>
                </a:effectLst>
                <a:tableStyleId>{5C22544A-7EE6-4342-B048-85BDC9FD1C3A}</a:tableStyleId>
              </a:tblPr>
              <a:tblGrid>
                <a:gridCol w="2280011">
                  <a:extLst>
                    <a:ext uri="{9D8B030D-6E8A-4147-A177-3AD203B41FA5}">
                      <a16:colId xmlns:a16="http://schemas.microsoft.com/office/drawing/2014/main" val="2221844313"/>
                    </a:ext>
                  </a:extLst>
                </a:gridCol>
                <a:gridCol w="6679839">
                  <a:extLst>
                    <a:ext uri="{9D8B030D-6E8A-4147-A177-3AD203B41FA5}">
                      <a16:colId xmlns:a16="http://schemas.microsoft.com/office/drawing/2014/main" val="314371034"/>
                    </a:ext>
                  </a:extLst>
                </a:gridCol>
              </a:tblGrid>
              <a:tr h="370840">
                <a:tc>
                  <a:txBody>
                    <a:bodyPr/>
                    <a:lstStyle/>
                    <a:p>
                      <a:r>
                        <a:rPr lang="en-US" dirty="0">
                          <a:solidFill>
                            <a:schemeClr val="accent2"/>
                          </a:solidFill>
                        </a:rPr>
                        <a:t>Video submission</a:t>
                      </a:r>
                    </a:p>
                  </a:txBody>
                  <a:tcPr/>
                </a:tc>
                <a:tc>
                  <a:txBody>
                    <a:bodyPr/>
                    <a:lstStyle/>
                    <a:p>
                      <a:r>
                        <a:rPr lang="en-US" dirty="0">
                          <a:solidFill>
                            <a:schemeClr val="accent2"/>
                          </a:solidFill>
                        </a:rPr>
                        <a:t>What is assessed</a:t>
                      </a:r>
                    </a:p>
                  </a:txBody>
                  <a:tcPr/>
                </a:tc>
                <a:extLst>
                  <a:ext uri="{0D108BD9-81ED-4DB2-BD59-A6C34878D82A}">
                    <a16:rowId xmlns:a16="http://schemas.microsoft.com/office/drawing/2014/main" val="740781099"/>
                  </a:ext>
                </a:extLst>
              </a:tr>
              <a:tr h="370840">
                <a:tc>
                  <a:txBody>
                    <a:bodyPr/>
                    <a:lstStyle/>
                    <a:p>
                      <a:r>
                        <a:rPr lang="en-US" dirty="0">
                          <a:solidFill>
                            <a:schemeClr val="accent2"/>
                          </a:solidFill>
                        </a:rPr>
                        <a:t>Personal statement</a:t>
                      </a:r>
                    </a:p>
                  </a:txBody>
                  <a:tcPr/>
                </a:tc>
                <a:tc>
                  <a:txBody>
                    <a:bodyPr/>
                    <a:lstStyle/>
                    <a:p>
                      <a:r>
                        <a:rPr lang="en-US" dirty="0">
                          <a:solidFill>
                            <a:schemeClr val="accent2"/>
                          </a:solidFill>
                        </a:rPr>
                        <a:t>Communication skills and </a:t>
                      </a:r>
                      <a:r>
                        <a:rPr lang="en-US" dirty="0" err="1">
                          <a:solidFill>
                            <a:schemeClr val="accent2"/>
                          </a:solidFill>
                        </a:rPr>
                        <a:t>padel</a:t>
                      </a:r>
                      <a:r>
                        <a:rPr lang="en-US" dirty="0">
                          <a:solidFill>
                            <a:schemeClr val="accent2"/>
                          </a:solidFill>
                        </a:rPr>
                        <a:t> knowledge</a:t>
                      </a:r>
                    </a:p>
                  </a:txBody>
                  <a:tcPr/>
                </a:tc>
                <a:extLst>
                  <a:ext uri="{0D108BD9-81ED-4DB2-BD59-A6C34878D82A}">
                    <a16:rowId xmlns:a16="http://schemas.microsoft.com/office/drawing/2014/main" val="1843972759"/>
                  </a:ext>
                </a:extLst>
              </a:tr>
              <a:tr h="370840">
                <a:tc>
                  <a:txBody>
                    <a:bodyPr/>
                    <a:lstStyle/>
                    <a:p>
                      <a:r>
                        <a:rPr lang="en-US" dirty="0">
                          <a:solidFill>
                            <a:schemeClr val="accent2"/>
                          </a:solidFill>
                        </a:rPr>
                        <a:t>Demonstration task</a:t>
                      </a:r>
                    </a:p>
                  </a:txBody>
                  <a:tcPr/>
                </a:tc>
                <a:tc>
                  <a:txBody>
                    <a:bodyPr/>
                    <a:lstStyle/>
                    <a:p>
                      <a:r>
                        <a:rPr lang="en-US" dirty="0">
                          <a:solidFill>
                            <a:schemeClr val="accent2"/>
                          </a:solidFill>
                        </a:rPr>
                        <a:t>Communication skills, </a:t>
                      </a:r>
                      <a:r>
                        <a:rPr lang="en-US" dirty="0" err="1">
                          <a:solidFill>
                            <a:schemeClr val="accent2"/>
                          </a:solidFill>
                        </a:rPr>
                        <a:t>padel</a:t>
                      </a:r>
                      <a:r>
                        <a:rPr lang="en-US" dirty="0">
                          <a:solidFill>
                            <a:schemeClr val="accent2"/>
                          </a:solidFill>
                        </a:rPr>
                        <a:t> skills, </a:t>
                      </a:r>
                      <a:r>
                        <a:rPr lang="en-US" dirty="0" err="1">
                          <a:solidFill>
                            <a:schemeClr val="accent2"/>
                          </a:solidFill>
                        </a:rPr>
                        <a:t>padel</a:t>
                      </a:r>
                      <a:r>
                        <a:rPr lang="en-US" dirty="0">
                          <a:solidFill>
                            <a:schemeClr val="accent2"/>
                          </a:solidFill>
                        </a:rPr>
                        <a:t> knowledge</a:t>
                      </a:r>
                    </a:p>
                  </a:txBody>
                  <a:tcPr/>
                </a:tc>
                <a:extLst>
                  <a:ext uri="{0D108BD9-81ED-4DB2-BD59-A6C34878D82A}">
                    <a16:rowId xmlns:a16="http://schemas.microsoft.com/office/drawing/2014/main" val="3318245265"/>
                  </a:ext>
                </a:extLst>
              </a:tr>
              <a:tr h="370840">
                <a:tc>
                  <a:txBody>
                    <a:bodyPr/>
                    <a:lstStyle/>
                    <a:p>
                      <a:r>
                        <a:rPr lang="en-US" dirty="0">
                          <a:solidFill>
                            <a:schemeClr val="accent2"/>
                          </a:solidFill>
                        </a:rPr>
                        <a:t>Lob feeding task</a:t>
                      </a:r>
                    </a:p>
                  </a:txBody>
                  <a:tcPr/>
                </a:tc>
                <a:tc>
                  <a:txBody>
                    <a:bodyPr/>
                    <a:lstStyle/>
                    <a:p>
                      <a:r>
                        <a:rPr lang="en-US" dirty="0">
                          <a:solidFill>
                            <a:schemeClr val="accent2"/>
                          </a:solidFill>
                        </a:rPr>
                        <a:t>Feeding skills</a:t>
                      </a:r>
                    </a:p>
                  </a:txBody>
                  <a:tcPr/>
                </a:tc>
                <a:extLst>
                  <a:ext uri="{0D108BD9-81ED-4DB2-BD59-A6C34878D82A}">
                    <a16:rowId xmlns:a16="http://schemas.microsoft.com/office/drawing/2014/main" val="2293024124"/>
                  </a:ext>
                </a:extLst>
              </a:tr>
              <a:tr h="370840">
                <a:tc>
                  <a:txBody>
                    <a:bodyPr/>
                    <a:lstStyle/>
                    <a:p>
                      <a:r>
                        <a:rPr lang="en-US" dirty="0">
                          <a:solidFill>
                            <a:schemeClr val="accent2"/>
                          </a:solidFill>
                        </a:rPr>
                        <a:t>Groundstroke task</a:t>
                      </a:r>
                    </a:p>
                  </a:txBody>
                  <a:tcPr/>
                </a:tc>
                <a:tc>
                  <a:txBody>
                    <a:bodyPr/>
                    <a:lstStyle/>
                    <a:p>
                      <a:r>
                        <a:rPr lang="en-US" dirty="0">
                          <a:solidFill>
                            <a:schemeClr val="accent2"/>
                          </a:solidFill>
                        </a:rPr>
                        <a:t>Live ball feeding skills, role modeling accurate </a:t>
                      </a:r>
                      <a:r>
                        <a:rPr lang="en-US" dirty="0" err="1">
                          <a:solidFill>
                            <a:schemeClr val="accent2"/>
                          </a:solidFill>
                        </a:rPr>
                        <a:t>padel</a:t>
                      </a:r>
                      <a:r>
                        <a:rPr lang="en-US" dirty="0">
                          <a:solidFill>
                            <a:schemeClr val="accent2"/>
                          </a:solidFill>
                        </a:rPr>
                        <a:t> technique, </a:t>
                      </a:r>
                    </a:p>
                  </a:txBody>
                  <a:tcPr/>
                </a:tc>
                <a:extLst>
                  <a:ext uri="{0D108BD9-81ED-4DB2-BD59-A6C34878D82A}">
                    <a16:rowId xmlns:a16="http://schemas.microsoft.com/office/drawing/2014/main" val="2095674725"/>
                  </a:ext>
                </a:extLst>
              </a:tr>
              <a:tr h="370840">
                <a:tc>
                  <a:txBody>
                    <a:bodyPr/>
                    <a:lstStyle/>
                    <a:p>
                      <a:r>
                        <a:rPr lang="en-US" dirty="0">
                          <a:solidFill>
                            <a:schemeClr val="accent2"/>
                          </a:solidFill>
                        </a:rPr>
                        <a:t>Volley task</a:t>
                      </a:r>
                    </a:p>
                  </a:txBody>
                  <a:tcPr/>
                </a:tc>
                <a:tc>
                  <a:txBody>
                    <a:bodyPr/>
                    <a:lstStyle/>
                    <a:p>
                      <a:pPr marL="0" marR="0" lvl="0" indent="0" algn="l" defTabSz="801821" rtl="0" eaLnBrk="1" fontAlgn="auto" latinLnBrk="0" hangingPunct="1">
                        <a:lnSpc>
                          <a:spcPct val="100000"/>
                        </a:lnSpc>
                        <a:spcBef>
                          <a:spcPts val="0"/>
                        </a:spcBef>
                        <a:spcAft>
                          <a:spcPts val="0"/>
                        </a:spcAft>
                        <a:buClrTx/>
                        <a:buSzTx/>
                        <a:buFontTx/>
                        <a:buNone/>
                        <a:tabLst/>
                        <a:defRPr/>
                      </a:pPr>
                      <a:r>
                        <a:rPr lang="en-US" dirty="0">
                          <a:solidFill>
                            <a:schemeClr val="accent2"/>
                          </a:solidFill>
                        </a:rPr>
                        <a:t>Live ball feeding skills, role modeling accurate </a:t>
                      </a:r>
                      <a:r>
                        <a:rPr lang="en-US" dirty="0" err="1">
                          <a:solidFill>
                            <a:schemeClr val="accent2"/>
                          </a:solidFill>
                        </a:rPr>
                        <a:t>padel</a:t>
                      </a:r>
                      <a:r>
                        <a:rPr lang="en-US" dirty="0">
                          <a:solidFill>
                            <a:schemeClr val="accent2"/>
                          </a:solidFill>
                        </a:rPr>
                        <a:t> technique, </a:t>
                      </a:r>
                    </a:p>
                  </a:txBody>
                  <a:tcPr/>
                </a:tc>
                <a:extLst>
                  <a:ext uri="{0D108BD9-81ED-4DB2-BD59-A6C34878D82A}">
                    <a16:rowId xmlns:a16="http://schemas.microsoft.com/office/drawing/2014/main" val="1759444636"/>
                  </a:ext>
                </a:extLst>
              </a:tr>
              <a:tr h="370840">
                <a:tc>
                  <a:txBody>
                    <a:bodyPr/>
                    <a:lstStyle/>
                    <a:p>
                      <a:r>
                        <a:rPr lang="en-US" dirty="0">
                          <a:solidFill>
                            <a:schemeClr val="accent2"/>
                          </a:solidFill>
                        </a:rPr>
                        <a:t>Serve task</a:t>
                      </a:r>
                    </a:p>
                  </a:txBody>
                  <a:tcPr/>
                </a:tc>
                <a:tc>
                  <a:txBody>
                    <a:bodyPr/>
                    <a:lstStyle/>
                    <a:p>
                      <a:r>
                        <a:rPr lang="en-US" dirty="0">
                          <a:solidFill>
                            <a:schemeClr val="accent2"/>
                          </a:solidFill>
                        </a:rPr>
                        <a:t>Feeding skills, role modeling accurate </a:t>
                      </a:r>
                      <a:r>
                        <a:rPr lang="en-US" dirty="0" err="1">
                          <a:solidFill>
                            <a:schemeClr val="accent2"/>
                          </a:solidFill>
                        </a:rPr>
                        <a:t>padel</a:t>
                      </a:r>
                      <a:r>
                        <a:rPr lang="en-US" dirty="0">
                          <a:solidFill>
                            <a:schemeClr val="accent2"/>
                          </a:solidFill>
                        </a:rPr>
                        <a:t> technique</a:t>
                      </a:r>
                    </a:p>
                  </a:txBody>
                  <a:tcPr/>
                </a:tc>
                <a:extLst>
                  <a:ext uri="{0D108BD9-81ED-4DB2-BD59-A6C34878D82A}">
                    <a16:rowId xmlns:a16="http://schemas.microsoft.com/office/drawing/2014/main" val="2743683038"/>
                  </a:ext>
                </a:extLst>
              </a:tr>
            </a:tbl>
          </a:graphicData>
        </a:graphic>
      </p:graphicFrame>
    </p:spTree>
    <p:extLst>
      <p:ext uri="{BB962C8B-B14F-4D97-AF65-F5344CB8AC3E}">
        <p14:creationId xmlns:p14="http://schemas.microsoft.com/office/powerpoint/2010/main" val="101655288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7B6A91-A753-E789-C887-775C5BE50292}"/>
              </a:ext>
            </a:extLst>
          </p:cNvPr>
          <p:cNvSpPr>
            <a:spLocks noGrp="1"/>
          </p:cNvSpPr>
          <p:nvPr>
            <p:ph type="body" sz="quarter" idx="12"/>
          </p:nvPr>
        </p:nvSpPr>
        <p:spPr>
          <a:xfrm>
            <a:off x="309379" y="1212172"/>
            <a:ext cx="5661385" cy="5539978"/>
          </a:xfrm>
        </p:spPr>
        <p:txBody>
          <a:bodyPr vert="horz" wrap="square" lIns="0" tIns="0" rIns="0" bIns="0" rtlCol="0" anchor="t">
            <a:spAutoFit/>
          </a:bodyPr>
          <a:lstStyle/>
          <a:p>
            <a:r>
              <a:rPr lang="en-US" sz="1700" dirty="0">
                <a:solidFill>
                  <a:srgbClr val="FFFFFF"/>
                </a:solidFill>
                <a:ea typeface="+mn-lt"/>
                <a:cs typeface="+mn-lt"/>
              </a:rPr>
              <a:t>This is where you can really show us your passion for becoming an LTA Padel Instructor and demonstrate your padel knowledge. Please refer to the video in the task for support and guidance. Speak clearly into the camera and wear appropriate coaching attire - you should also be filming your video in a coaching environment (such as a the padel venue you are based at). </a:t>
            </a:r>
          </a:p>
          <a:p>
            <a:endParaRPr lang="en-US" sz="1700" dirty="0">
              <a:solidFill>
                <a:srgbClr val="FFFFFF"/>
              </a:solidFill>
              <a:ea typeface="+mn-lt"/>
              <a:cs typeface="+mn-lt"/>
            </a:endParaRPr>
          </a:p>
          <a:p>
            <a:r>
              <a:rPr lang="en-US" sz="1700" dirty="0">
                <a:solidFill>
                  <a:srgbClr val="FFFFFF"/>
                </a:solidFill>
                <a:ea typeface="+mn-lt"/>
                <a:cs typeface="+mn-lt"/>
              </a:rPr>
              <a:t>Please answer the 3 questions below in no more than 3 minutes total. </a:t>
            </a:r>
            <a:endParaRPr lang="en-US" dirty="0">
              <a:cs typeface="Arial"/>
            </a:endParaRPr>
          </a:p>
          <a:p>
            <a:endParaRPr lang="en-US" sz="1700" dirty="0">
              <a:solidFill>
                <a:srgbClr val="FFFFFF"/>
              </a:solidFill>
              <a:ea typeface="+mn-lt"/>
              <a:cs typeface="+mn-lt"/>
            </a:endParaRPr>
          </a:p>
          <a:p>
            <a:pPr marL="342900" indent="-342900">
              <a:buFont typeface="+mj-lt"/>
              <a:buAutoNum type="arabicPeriod"/>
            </a:pPr>
            <a:r>
              <a:rPr lang="en-US" sz="1700" dirty="0">
                <a:solidFill>
                  <a:srgbClr val="FFFFFF"/>
                </a:solidFill>
                <a:ea typeface="+mn-lt"/>
                <a:cs typeface="+mn-lt"/>
              </a:rPr>
              <a:t>Describe what you’ve learned about padel tactics since taking up the sport.</a:t>
            </a:r>
          </a:p>
          <a:p>
            <a:pPr marL="342900" indent="-342900">
              <a:buFont typeface="+mj-lt"/>
              <a:buAutoNum type="arabicPeriod"/>
            </a:pPr>
            <a:endParaRPr lang="en-US" sz="1700" dirty="0">
              <a:solidFill>
                <a:srgbClr val="FFFFFF"/>
              </a:solidFill>
              <a:ea typeface="+mn-lt"/>
              <a:cs typeface="+mn-lt"/>
            </a:endParaRPr>
          </a:p>
          <a:p>
            <a:pPr marL="342900" indent="-342900">
              <a:buFont typeface="+mj-lt"/>
              <a:buAutoNum type="arabicPeriod"/>
            </a:pPr>
            <a:r>
              <a:rPr lang="en-US" sz="1700" dirty="0">
                <a:solidFill>
                  <a:srgbClr val="FFFFFF"/>
                </a:solidFill>
                <a:ea typeface="+mn-lt"/>
                <a:cs typeface="+mn-lt"/>
              </a:rPr>
              <a:t>Describe your motivation for applying for the LTA Padel Instructor and how you will use the qualification once you’ve graduated.</a:t>
            </a:r>
          </a:p>
          <a:p>
            <a:pPr marL="342900" indent="-342900">
              <a:buFont typeface="+mj-lt"/>
              <a:buAutoNum type="arabicPeriod"/>
            </a:pPr>
            <a:endParaRPr lang="en-US" sz="1700" dirty="0">
              <a:solidFill>
                <a:srgbClr val="FFFFFF"/>
              </a:solidFill>
              <a:ea typeface="+mn-lt"/>
              <a:cs typeface="+mn-lt"/>
            </a:endParaRPr>
          </a:p>
          <a:p>
            <a:pPr marL="342900" indent="-342900">
              <a:buFont typeface="+mj-lt"/>
              <a:buAutoNum type="arabicPeriod"/>
            </a:pPr>
            <a:r>
              <a:rPr lang="en-US" sz="1700" dirty="0">
                <a:solidFill>
                  <a:srgbClr val="FFFFFF"/>
                </a:solidFill>
                <a:ea typeface="+mn-lt"/>
                <a:cs typeface="+mn-lt"/>
              </a:rPr>
              <a:t>What makes you an inspirational character who engages people to learn and play padel?</a:t>
            </a:r>
          </a:p>
          <a:p>
            <a:endParaRPr lang="en-US" sz="2000" dirty="0">
              <a:solidFill>
                <a:srgbClr val="FFFFFF"/>
              </a:solidFill>
              <a:cs typeface="Arial"/>
            </a:endParaRPr>
          </a:p>
        </p:txBody>
      </p:sp>
      <p:sp>
        <p:nvSpPr>
          <p:cNvPr id="5" name="Text Placeholder 4">
            <a:extLst>
              <a:ext uri="{FF2B5EF4-FFF2-40B4-BE49-F238E27FC236}">
                <a16:creationId xmlns:a16="http://schemas.microsoft.com/office/drawing/2014/main" id="{F2B5B001-0BF9-8C7C-3698-9F10DB4747D5}"/>
              </a:ext>
            </a:extLst>
          </p:cNvPr>
          <p:cNvSpPr>
            <a:spLocks noGrp="1"/>
          </p:cNvSpPr>
          <p:nvPr>
            <p:ph type="body" sz="quarter" idx="10"/>
          </p:nvPr>
        </p:nvSpPr>
        <p:spPr>
          <a:xfrm>
            <a:off x="4629436" y="418035"/>
            <a:ext cx="8090866" cy="577659"/>
          </a:xfrm>
        </p:spPr>
        <p:txBody>
          <a:bodyPr vert="horz" wrap="square" lIns="0" tIns="0" rIns="0" bIns="0" rtlCol="0" anchor="t">
            <a:spAutoFit/>
          </a:bodyPr>
          <a:lstStyle/>
          <a:p>
            <a:pPr algn="r"/>
            <a:r>
              <a:rPr lang="en-US" sz="4800" dirty="0">
                <a:solidFill>
                  <a:srgbClr val="FFFFFF"/>
                </a:solidFill>
              </a:rPr>
              <a:t>Personal statement</a:t>
            </a:r>
          </a:p>
        </p:txBody>
      </p:sp>
      <p:pic>
        <p:nvPicPr>
          <p:cNvPr id="9" name="Picture Placeholder 8" descr="A person hitting a tennis ball with a racket&#10;&#10;Description automatically generated">
            <a:extLst>
              <a:ext uri="{FF2B5EF4-FFF2-40B4-BE49-F238E27FC236}">
                <a16:creationId xmlns:a16="http://schemas.microsoft.com/office/drawing/2014/main" id="{734C1E0F-1F67-BE81-E66A-579A7E78BC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6489821" y="1211364"/>
            <a:ext cx="6252428" cy="4779283"/>
          </a:xfrm>
        </p:spPr>
      </p:pic>
    </p:spTree>
    <p:extLst>
      <p:ext uri="{BB962C8B-B14F-4D97-AF65-F5344CB8AC3E}">
        <p14:creationId xmlns:p14="http://schemas.microsoft.com/office/powerpoint/2010/main" val="227459421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7B6A91-A753-E789-C887-775C5BE50292}"/>
              </a:ext>
            </a:extLst>
          </p:cNvPr>
          <p:cNvSpPr>
            <a:spLocks noGrp="1"/>
          </p:cNvSpPr>
          <p:nvPr>
            <p:ph type="body" sz="quarter" idx="12"/>
          </p:nvPr>
        </p:nvSpPr>
        <p:spPr>
          <a:xfrm>
            <a:off x="281554" y="1009847"/>
            <a:ext cx="5239125" cy="5648127"/>
          </a:xfrm>
        </p:spPr>
        <p:txBody>
          <a:bodyPr vert="horz" wrap="square" lIns="0" tIns="0" rIns="0" bIns="0" rtlCol="0" anchor="t">
            <a:spAutoFit/>
          </a:bodyPr>
          <a:lstStyle/>
          <a:p>
            <a:r>
              <a:rPr lang="en-US" sz="1800" dirty="0"/>
              <a:t>The demonstration task is your chance to show a demo of a topic. You have 3 choices:</a:t>
            </a:r>
            <a:endParaRPr lang="en-US" sz="1800" dirty="0">
              <a:cs typeface="Arial"/>
            </a:endParaRPr>
          </a:p>
          <a:p>
            <a:endParaRPr lang="en-US" sz="1800" dirty="0">
              <a:cs typeface="Arial"/>
            </a:endParaRPr>
          </a:p>
          <a:p>
            <a:r>
              <a:rPr lang="en-US" sz="1800" dirty="0">
                <a:cs typeface="Arial"/>
              </a:rPr>
              <a:t>Topic 1: Taking the net</a:t>
            </a:r>
          </a:p>
          <a:p>
            <a:r>
              <a:rPr lang="en-US" sz="1800" dirty="0">
                <a:cs typeface="Arial"/>
              </a:rPr>
              <a:t>Game situation: Opponent at net</a:t>
            </a:r>
          </a:p>
          <a:p>
            <a:r>
              <a:rPr lang="en-US" sz="1800" dirty="0">
                <a:cs typeface="Arial"/>
              </a:rPr>
              <a:t>Tactic: Controlling space by taking the net</a:t>
            </a:r>
          </a:p>
          <a:p>
            <a:r>
              <a:rPr lang="en-US" sz="1800" dirty="0">
                <a:cs typeface="Arial"/>
              </a:rPr>
              <a:t>Technical: How should they hit the ball?</a:t>
            </a:r>
          </a:p>
          <a:p>
            <a:endParaRPr lang="en-US" sz="1800" dirty="0">
              <a:cs typeface="Arial"/>
            </a:endParaRPr>
          </a:p>
          <a:p>
            <a:r>
              <a:rPr lang="en-US" sz="1800" dirty="0">
                <a:cs typeface="Arial"/>
              </a:rPr>
              <a:t>Topic 2: </a:t>
            </a:r>
            <a:r>
              <a:rPr lang="en-US" sz="1800" dirty="0" err="1">
                <a:cs typeface="Arial"/>
              </a:rPr>
              <a:t>Neutralising</a:t>
            </a:r>
            <a:r>
              <a:rPr lang="en-US" sz="1800" dirty="0">
                <a:cs typeface="Arial"/>
              </a:rPr>
              <a:t> after the lob</a:t>
            </a:r>
          </a:p>
          <a:p>
            <a:r>
              <a:rPr lang="en-US" sz="1800" dirty="0">
                <a:cs typeface="Arial"/>
              </a:rPr>
              <a:t>Game situation: When players have been lobbed</a:t>
            </a:r>
          </a:p>
          <a:p>
            <a:r>
              <a:rPr lang="en-US" sz="1800" dirty="0">
                <a:cs typeface="Arial"/>
              </a:rPr>
              <a:t>Tactic: Controlling time</a:t>
            </a:r>
          </a:p>
          <a:p>
            <a:r>
              <a:rPr lang="en-US" sz="1800" dirty="0">
                <a:cs typeface="Arial"/>
              </a:rPr>
              <a:t>Technical: How should they hit the ball?</a:t>
            </a:r>
          </a:p>
          <a:p>
            <a:endParaRPr lang="en-US" sz="1800" dirty="0">
              <a:cs typeface="Arial"/>
            </a:endParaRPr>
          </a:p>
          <a:p>
            <a:r>
              <a:rPr lang="en-US" sz="1800" dirty="0">
                <a:cs typeface="Arial"/>
              </a:rPr>
              <a:t>Topic 3: The return of serve</a:t>
            </a:r>
          </a:p>
          <a:p>
            <a:r>
              <a:rPr lang="en-US" sz="1800" dirty="0">
                <a:cs typeface="Arial"/>
              </a:rPr>
              <a:t>Game situation: When returning the serve</a:t>
            </a:r>
          </a:p>
          <a:p>
            <a:r>
              <a:rPr lang="en-US" sz="1800" dirty="0">
                <a:cs typeface="Arial"/>
              </a:rPr>
              <a:t>Tactic: Consistency</a:t>
            </a:r>
          </a:p>
          <a:p>
            <a:r>
              <a:rPr lang="en-US" sz="1800" dirty="0">
                <a:cs typeface="Arial"/>
              </a:rPr>
              <a:t>Technical: How should they hit the ball?</a:t>
            </a:r>
          </a:p>
          <a:p>
            <a:endParaRPr lang="en-US" sz="1800" dirty="0">
              <a:cs typeface="Arial"/>
            </a:endParaRPr>
          </a:p>
          <a:p>
            <a:r>
              <a:rPr lang="en-US" sz="1800" dirty="0">
                <a:cs typeface="Arial"/>
              </a:rPr>
              <a:t>Demonstrations should be 2 minutes long and be pitched at intermediate players.</a:t>
            </a:r>
          </a:p>
        </p:txBody>
      </p:sp>
      <p:sp>
        <p:nvSpPr>
          <p:cNvPr id="5" name="Text Placeholder 4">
            <a:extLst>
              <a:ext uri="{FF2B5EF4-FFF2-40B4-BE49-F238E27FC236}">
                <a16:creationId xmlns:a16="http://schemas.microsoft.com/office/drawing/2014/main" id="{F2B5B001-0BF9-8C7C-3698-9F10DB4747D5}"/>
              </a:ext>
            </a:extLst>
          </p:cNvPr>
          <p:cNvSpPr>
            <a:spLocks noGrp="1"/>
          </p:cNvSpPr>
          <p:nvPr>
            <p:ph type="body" sz="quarter" idx="10"/>
          </p:nvPr>
        </p:nvSpPr>
        <p:spPr>
          <a:xfrm>
            <a:off x="6838951" y="576587"/>
            <a:ext cx="6496050" cy="433260"/>
          </a:xfrm>
        </p:spPr>
        <p:txBody>
          <a:bodyPr vert="horz" wrap="square" lIns="0" tIns="0" rIns="0" bIns="0" rtlCol="0" anchor="t">
            <a:spAutoFit/>
          </a:bodyPr>
          <a:lstStyle/>
          <a:p>
            <a:pPr algn="r"/>
            <a:r>
              <a:rPr lang="en-US" sz="3600" dirty="0"/>
              <a:t>Demonstration Task</a:t>
            </a:r>
          </a:p>
        </p:txBody>
      </p:sp>
      <p:pic>
        <p:nvPicPr>
          <p:cNvPr id="7" name="Picture Placeholder 6" descr="A person pointing at a person holding a racket&#10;&#10;Description automatically generated">
            <a:extLst>
              <a:ext uri="{FF2B5EF4-FFF2-40B4-BE49-F238E27FC236}">
                <a16:creationId xmlns:a16="http://schemas.microsoft.com/office/drawing/2014/main" id="{E7A62AAD-8D49-BBB1-381C-ECA5DBDA771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5976730" y="1514980"/>
            <a:ext cx="6329570" cy="4949320"/>
          </a:xfrm>
        </p:spPr>
      </p:pic>
    </p:spTree>
    <p:extLst>
      <p:ext uri="{BB962C8B-B14F-4D97-AF65-F5344CB8AC3E}">
        <p14:creationId xmlns:p14="http://schemas.microsoft.com/office/powerpoint/2010/main" val="57377860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8173774" y="493164"/>
            <a:ext cx="5046379" cy="433260"/>
          </a:xfrm>
        </p:spPr>
        <p:txBody>
          <a:bodyPr vert="horz" wrap="square" lIns="0" tIns="0" rIns="0" bIns="0" rtlCol="0" anchor="t">
            <a:spAutoFit/>
          </a:bodyPr>
          <a:lstStyle/>
          <a:p>
            <a:r>
              <a:rPr lang="en-US" sz="3600" dirty="0">
                <a:hlinkClick r:id="rId3"/>
              </a:rPr>
              <a:t>Lob feeding task</a:t>
            </a:r>
            <a:endParaRPr lang="en-US" sz="3600" dirty="0"/>
          </a:p>
        </p:txBody>
      </p:sp>
      <p:sp>
        <p:nvSpPr>
          <p:cNvPr id="3" name="Text Placeholder 2">
            <a:extLst>
              <a:ext uri="{FF2B5EF4-FFF2-40B4-BE49-F238E27FC236}">
                <a16:creationId xmlns:a16="http://schemas.microsoft.com/office/drawing/2014/main" id="{511A46C2-15C8-0AC0-5EF0-5A77B531C2D6}"/>
              </a:ext>
            </a:extLst>
          </p:cNvPr>
          <p:cNvSpPr>
            <a:spLocks noGrp="1"/>
          </p:cNvSpPr>
          <p:nvPr>
            <p:ph type="body" sz="quarter" idx="11"/>
          </p:nvPr>
        </p:nvSpPr>
        <p:spPr>
          <a:xfrm>
            <a:off x="8173774" y="1308153"/>
            <a:ext cx="4710825" cy="5484578"/>
          </a:xfrm>
        </p:spPr>
        <p:txBody>
          <a:bodyPr vert="horz" wrap="square" lIns="0" tIns="0" rIns="0" bIns="0" rtlCol="0" anchor="t">
            <a:spAutoFit/>
          </a:bodyPr>
          <a:lstStyle/>
          <a:p>
            <a:r>
              <a:rPr lang="en-US" sz="2000" b="0" dirty="0">
                <a:ea typeface="+mn-lt"/>
                <a:cs typeface="+mn-lt"/>
              </a:rPr>
              <a:t>You must show 5 successful lob feeds in a row. </a:t>
            </a:r>
            <a:endParaRPr lang="en-US" dirty="0">
              <a:ea typeface="+mn-lt"/>
              <a:cs typeface="+mn-lt"/>
            </a:endParaRPr>
          </a:p>
          <a:p>
            <a:endParaRPr lang="en-US" sz="2000" b="0" dirty="0">
              <a:ea typeface="+mn-lt"/>
              <a:cs typeface="+mn-lt"/>
            </a:endParaRPr>
          </a:p>
          <a:p>
            <a:r>
              <a:rPr lang="en-US" sz="2000" b="0" dirty="0">
                <a:ea typeface="+mn-lt"/>
                <a:cs typeface="+mn-lt"/>
              </a:rPr>
              <a:t>Stand behind the baseline and lob down the line. </a:t>
            </a:r>
            <a:endParaRPr lang="en-US" dirty="0">
              <a:ea typeface="+mn-lt"/>
              <a:cs typeface="+mn-lt"/>
            </a:endParaRPr>
          </a:p>
          <a:p>
            <a:endParaRPr lang="en-US" sz="2000" b="0" dirty="0">
              <a:ea typeface="+mn-lt"/>
              <a:cs typeface="+mn-lt"/>
            </a:endParaRPr>
          </a:p>
          <a:p>
            <a:r>
              <a:rPr lang="en-US" sz="2000" b="0" dirty="0">
                <a:ea typeface="+mn-lt"/>
                <a:cs typeface="+mn-lt"/>
              </a:rPr>
              <a:t>Each lob must: </a:t>
            </a:r>
          </a:p>
          <a:p>
            <a:pPr marL="342900" indent="-342900">
              <a:buFont typeface="Arial" panose="020B0604020202020204" pitchFamily="34" charset="0"/>
              <a:buChar char="•"/>
            </a:pPr>
            <a:r>
              <a:rPr lang="en-US" sz="2000" b="0" dirty="0">
                <a:ea typeface="+mn-lt"/>
                <a:cs typeface="+mn-lt"/>
              </a:rPr>
              <a:t>be hit higher than the highest part of the court (4 </a:t>
            </a:r>
            <a:r>
              <a:rPr lang="en-US" sz="2000" b="0" dirty="0" err="1">
                <a:ea typeface="+mn-lt"/>
                <a:cs typeface="+mn-lt"/>
              </a:rPr>
              <a:t>metres</a:t>
            </a:r>
            <a:r>
              <a:rPr lang="en-US" sz="2000" b="0" dirty="0">
                <a:ea typeface="+mn-lt"/>
                <a:cs typeface="+mn-lt"/>
              </a:rPr>
              <a:t>) </a:t>
            </a:r>
          </a:p>
          <a:p>
            <a:pPr marL="342900" indent="-342900">
              <a:buFont typeface="Arial" panose="020B0604020202020204" pitchFamily="34" charset="0"/>
              <a:buChar char="•"/>
            </a:pPr>
            <a:r>
              <a:rPr lang="en-US" sz="2000" b="0" dirty="0">
                <a:ea typeface="+mn-lt"/>
                <a:cs typeface="+mn-lt"/>
              </a:rPr>
              <a:t>land past the service line</a:t>
            </a:r>
          </a:p>
          <a:p>
            <a:pPr marL="342900" indent="-342900">
              <a:buFont typeface="Arial" panose="020B0604020202020204" pitchFamily="34" charset="0"/>
              <a:buChar char="•"/>
            </a:pPr>
            <a:r>
              <a:rPr lang="en-US" sz="2000" b="0" dirty="0">
                <a:ea typeface="+mn-lt"/>
                <a:cs typeface="+mn-lt"/>
              </a:rPr>
              <a:t>rebound on to the top half of the glass</a:t>
            </a:r>
          </a:p>
          <a:p>
            <a:pPr marL="342900" indent="-342900">
              <a:buFont typeface="Arial" panose="020B0604020202020204" pitchFamily="34" charset="0"/>
              <a:buChar char="•"/>
            </a:pPr>
            <a:r>
              <a:rPr lang="en-US" sz="2000" b="0" dirty="0">
                <a:ea typeface="+mn-lt"/>
                <a:cs typeface="+mn-lt"/>
              </a:rPr>
              <a:t>have a second bounce that stays behind the service line.</a:t>
            </a:r>
            <a:endParaRPr lang="en-US" dirty="0">
              <a:cs typeface="Arial"/>
            </a:endParaRPr>
          </a:p>
          <a:p>
            <a:endParaRPr lang="en-US" sz="2000" b="0" dirty="0">
              <a:ea typeface="+mn-lt"/>
              <a:cs typeface="+mn-lt"/>
            </a:endParaRPr>
          </a:p>
          <a:p>
            <a:r>
              <a:rPr lang="en-US" sz="2000" b="0" dirty="0">
                <a:ea typeface="+mn-lt"/>
                <a:cs typeface="+mn-lt"/>
              </a:rPr>
              <a:t>Role modelling a good athletic stance and having your basket in the right place are important. </a:t>
            </a:r>
          </a:p>
          <a:p>
            <a:endParaRPr lang="en-US" sz="1800" b="0" dirty="0">
              <a:ea typeface="+mn-lt"/>
              <a:cs typeface="+mn-lt"/>
            </a:endParaRPr>
          </a:p>
          <a:p>
            <a:endParaRPr lang="en-US" sz="1800" b="0" dirty="0">
              <a:cs typeface="Arial"/>
            </a:endParaRPr>
          </a:p>
          <a:p>
            <a:endParaRPr lang="en-US" sz="2000" b="0" dirty="0">
              <a:cs typeface="Arial"/>
            </a:endParaRPr>
          </a:p>
        </p:txBody>
      </p:sp>
      <p:pic>
        <p:nvPicPr>
          <p:cNvPr id="13" name="Picture Placeholder 12" descr="A person swinging a tennis racket&#10;&#10;Description automatically generated">
            <a:extLst>
              <a:ext uri="{FF2B5EF4-FFF2-40B4-BE49-F238E27FC236}">
                <a16:creationId xmlns:a16="http://schemas.microsoft.com/office/drawing/2014/main" id="{B85D98CC-6709-1AA9-69E7-F32B1363563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142875" y="1174750"/>
            <a:ext cx="7696200" cy="3732213"/>
          </a:xfrm>
        </p:spPr>
      </p:pic>
    </p:spTree>
    <p:extLst>
      <p:ext uri="{BB962C8B-B14F-4D97-AF65-F5344CB8AC3E}">
        <p14:creationId xmlns:p14="http://schemas.microsoft.com/office/powerpoint/2010/main" val="326869510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A839A-7122-3D92-17F3-2A61025FECB4}"/>
              </a:ext>
            </a:extLst>
          </p:cNvPr>
          <p:cNvSpPr>
            <a:spLocks noGrp="1"/>
          </p:cNvSpPr>
          <p:nvPr>
            <p:ph type="body" sz="quarter" idx="11"/>
          </p:nvPr>
        </p:nvSpPr>
        <p:spPr>
          <a:xfrm>
            <a:off x="596898" y="333749"/>
            <a:ext cx="5381115" cy="1384995"/>
          </a:xfrm>
        </p:spPr>
        <p:txBody>
          <a:bodyPr vert="horz" wrap="square" lIns="0" tIns="0" rIns="0" bIns="0" rtlCol="0" anchor="t">
            <a:spAutoFit/>
          </a:bodyPr>
          <a:lstStyle/>
          <a:p>
            <a:r>
              <a:rPr lang="en-US" sz="2000" dirty="0">
                <a:solidFill>
                  <a:schemeClr val="accent1"/>
                </a:solidFill>
              </a:rPr>
              <a:t>Tactics:</a:t>
            </a:r>
            <a:endParaRPr lang="en-US" sz="2000" dirty="0">
              <a:solidFill>
                <a:schemeClr val="accent1"/>
              </a:solidFill>
              <a:cs typeface="Arial"/>
            </a:endParaRPr>
          </a:p>
          <a:p>
            <a:pPr marL="342900" indent="-342900">
              <a:buFont typeface="Arial" panose="020B0604020202020204" pitchFamily="34" charset="0"/>
              <a:buChar char="•"/>
            </a:pPr>
            <a:r>
              <a:rPr lang="en-US" sz="2000" dirty="0">
                <a:solidFill>
                  <a:schemeClr val="accent1"/>
                </a:solidFill>
              </a:rPr>
              <a:t>First chance to take the net</a:t>
            </a:r>
            <a:endParaRPr lang="en-US" sz="2000" dirty="0">
              <a:solidFill>
                <a:schemeClr val="accent1"/>
              </a:solidFill>
              <a:cs typeface="Arial"/>
            </a:endParaRPr>
          </a:p>
          <a:p>
            <a:pPr marL="342900" indent="-342900">
              <a:buFont typeface="Arial" panose="020B0604020202020204" pitchFamily="34" charset="0"/>
              <a:buChar char="•"/>
            </a:pPr>
            <a:r>
              <a:rPr lang="en-US" sz="2000" dirty="0">
                <a:solidFill>
                  <a:schemeClr val="accent1"/>
                </a:solidFill>
              </a:rPr>
              <a:t>Players always serve and volley</a:t>
            </a:r>
            <a:endParaRPr lang="en-US" sz="2000" dirty="0">
              <a:solidFill>
                <a:schemeClr val="accent1"/>
              </a:solidFill>
              <a:cs typeface="Arial"/>
            </a:endParaRPr>
          </a:p>
          <a:p>
            <a:pPr marL="342900" indent="-342900">
              <a:buFont typeface="Arial" panose="020B0604020202020204" pitchFamily="34" charset="0"/>
              <a:buChar char="•"/>
            </a:pPr>
            <a:r>
              <a:rPr lang="en-US" sz="2000" dirty="0">
                <a:solidFill>
                  <a:schemeClr val="accent1"/>
                </a:solidFill>
              </a:rPr>
              <a:t>Force opponents to hit neutral or defensive shots</a:t>
            </a:r>
            <a:endParaRPr lang="en-US" sz="2000" dirty="0">
              <a:solidFill>
                <a:schemeClr val="accent1"/>
              </a:solidFill>
              <a:cs typeface="Arial"/>
            </a:endParaRPr>
          </a:p>
        </p:txBody>
      </p:sp>
      <p:sp>
        <p:nvSpPr>
          <p:cNvPr id="3" name="Text Placeholder 2">
            <a:extLst>
              <a:ext uri="{FF2B5EF4-FFF2-40B4-BE49-F238E27FC236}">
                <a16:creationId xmlns:a16="http://schemas.microsoft.com/office/drawing/2014/main" id="{FA7B6A91-A753-E789-C887-775C5BE50292}"/>
              </a:ext>
            </a:extLst>
          </p:cNvPr>
          <p:cNvSpPr>
            <a:spLocks noGrp="1"/>
          </p:cNvSpPr>
          <p:nvPr>
            <p:ph type="body" sz="quarter" idx="12"/>
          </p:nvPr>
        </p:nvSpPr>
        <p:spPr>
          <a:xfrm>
            <a:off x="596898" y="1966555"/>
            <a:ext cx="5508934" cy="5232202"/>
          </a:xfrm>
        </p:spPr>
        <p:txBody>
          <a:bodyPr vert="horz" lIns="0" tIns="0" rIns="0" bIns="0" rtlCol="0" anchor="t">
            <a:spAutoFit/>
          </a:bodyPr>
          <a:lstStyle/>
          <a:p>
            <a:r>
              <a:rPr lang="en-US" sz="2000" dirty="0"/>
              <a:t>Technique:</a:t>
            </a:r>
          </a:p>
          <a:p>
            <a:pPr marL="285750" indent="-285750">
              <a:buFont typeface="Arial" panose="020B0604020202020204" pitchFamily="34" charset="0"/>
              <a:buChar char="•"/>
            </a:pPr>
            <a:r>
              <a:rPr lang="en-US" sz="2000" dirty="0"/>
              <a:t>Drop the ball to the side from shoulder height and behind the service line</a:t>
            </a:r>
            <a:endParaRPr lang="en-US" sz="2000" dirty="0">
              <a:cs typeface="Arial"/>
            </a:endParaRPr>
          </a:p>
          <a:p>
            <a:pPr marL="285750" indent="-285750">
              <a:buFont typeface="Arial" panose="020B0604020202020204" pitchFamily="34" charset="0"/>
              <a:buChar char="•"/>
            </a:pPr>
            <a:r>
              <a:rPr lang="en-US" sz="2000" dirty="0">
                <a:cs typeface="Arial"/>
              </a:rPr>
              <a:t>Racket take back should be high</a:t>
            </a:r>
          </a:p>
          <a:p>
            <a:pPr marL="285750" indent="-285750">
              <a:buFont typeface="Arial" panose="020B0604020202020204" pitchFamily="34" charset="0"/>
              <a:buChar char="•"/>
            </a:pPr>
            <a:r>
              <a:rPr lang="en-US" sz="2000" dirty="0">
                <a:cs typeface="Arial"/>
              </a:rPr>
              <a:t>Swing down through the ball with an open racket face in continental grip, hitting at waist height</a:t>
            </a:r>
          </a:p>
          <a:p>
            <a:pPr marL="285750" indent="-285750">
              <a:buFont typeface="Arial" panose="020B0604020202020204" pitchFamily="34" charset="0"/>
              <a:buChar char="•"/>
            </a:pPr>
            <a:r>
              <a:rPr lang="en-US" sz="2000" dirty="0">
                <a:cs typeface="Arial"/>
              </a:rPr>
              <a:t>Impart slice on the ball to keep it low off the glass</a:t>
            </a:r>
          </a:p>
          <a:p>
            <a:pPr marL="285750" indent="-285750">
              <a:buFont typeface="Arial" panose="020B0604020202020204" pitchFamily="34" charset="0"/>
              <a:buChar char="•"/>
            </a:pPr>
            <a:r>
              <a:rPr lang="en-US" sz="2000" dirty="0">
                <a:cs typeface="Arial"/>
              </a:rPr>
              <a:t>Show movement through the serve (towards the net)</a:t>
            </a:r>
          </a:p>
          <a:p>
            <a:pPr marL="285750" indent="-285750">
              <a:buFont typeface="Arial" panose="020B0604020202020204" pitchFamily="34" charset="0"/>
              <a:buChar char="•"/>
            </a:pPr>
            <a:endParaRPr lang="en-US" sz="2000" dirty="0">
              <a:cs typeface="Arial"/>
            </a:endParaRPr>
          </a:p>
          <a:p>
            <a:r>
              <a:rPr lang="en-US" sz="2000" dirty="0">
                <a:solidFill>
                  <a:schemeClr val="bg2"/>
                </a:solidFill>
                <a:cs typeface="Arial"/>
              </a:rPr>
              <a:t>Task:</a:t>
            </a:r>
          </a:p>
          <a:p>
            <a:r>
              <a:rPr lang="en-US" sz="2000" dirty="0">
                <a:solidFill>
                  <a:schemeClr val="bg2"/>
                </a:solidFill>
                <a:cs typeface="Arial"/>
              </a:rPr>
              <a:t>Hit 8 serves from the right and 8 from the left that hit the 1st side panel after the bounce.</a:t>
            </a:r>
          </a:p>
          <a:p>
            <a:endParaRPr lang="en-US" sz="2000" dirty="0">
              <a:solidFill>
                <a:schemeClr val="bg2"/>
              </a:solidFill>
              <a:cs typeface="Arial"/>
            </a:endParaRPr>
          </a:p>
          <a:p>
            <a:r>
              <a:rPr lang="en-US" sz="2000" dirty="0">
                <a:solidFill>
                  <a:schemeClr val="bg2"/>
                </a:solidFill>
                <a:cs typeface="Arial"/>
              </a:rPr>
              <a:t>8 out of 16 to pass the test</a:t>
            </a:r>
          </a:p>
        </p:txBody>
      </p:sp>
      <p:pic>
        <p:nvPicPr>
          <p:cNvPr id="7" name="Picture Placeholder 6" descr="A person swinging a tennis racket&#10;&#10;Description automatically generated">
            <a:extLst>
              <a:ext uri="{FF2B5EF4-FFF2-40B4-BE49-F238E27FC236}">
                <a16:creationId xmlns:a16="http://schemas.microsoft.com/office/drawing/2014/main" id="{508E3523-0B6F-3E62-B1C2-8AF237068C7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6386962" y="1260525"/>
            <a:ext cx="6443777" cy="5038623"/>
          </a:xfrm>
        </p:spPr>
      </p:pic>
      <p:sp>
        <p:nvSpPr>
          <p:cNvPr id="5" name="Text Placeholder 4">
            <a:extLst>
              <a:ext uri="{FF2B5EF4-FFF2-40B4-BE49-F238E27FC236}">
                <a16:creationId xmlns:a16="http://schemas.microsoft.com/office/drawing/2014/main" id="{F2B5B001-0BF9-8C7C-3698-9F10DB4747D5}"/>
              </a:ext>
            </a:extLst>
          </p:cNvPr>
          <p:cNvSpPr>
            <a:spLocks noGrp="1"/>
          </p:cNvSpPr>
          <p:nvPr>
            <p:ph type="body" sz="quarter" idx="10"/>
          </p:nvPr>
        </p:nvSpPr>
        <p:spPr>
          <a:xfrm>
            <a:off x="8119914" y="331984"/>
            <a:ext cx="4710825" cy="577659"/>
          </a:xfrm>
        </p:spPr>
        <p:txBody>
          <a:bodyPr/>
          <a:lstStyle/>
          <a:p>
            <a:pPr algn="r"/>
            <a:r>
              <a:rPr lang="en-US" sz="4800" dirty="0"/>
              <a:t>Serve task</a:t>
            </a:r>
          </a:p>
        </p:txBody>
      </p:sp>
    </p:spTree>
    <p:extLst>
      <p:ext uri="{BB962C8B-B14F-4D97-AF65-F5344CB8AC3E}">
        <p14:creationId xmlns:p14="http://schemas.microsoft.com/office/powerpoint/2010/main" val="3721684595"/>
      </p:ext>
    </p:extLst>
  </p:cSld>
  <p:clrMapOvr>
    <a:masterClrMapping/>
  </p:clrMapOvr>
  <p:transition spd="slow">
    <p:wipe/>
  </p:transition>
</p:sld>
</file>

<file path=ppt/theme/theme1.xml><?xml version="1.0" encoding="utf-8"?>
<a:theme xmlns:a="http://schemas.openxmlformats.org/drawingml/2006/main" name="LTA Core">
  <a:themeElements>
    <a:clrScheme name="LTA Padel 1">
      <a:dk1>
        <a:srgbClr val="000000"/>
      </a:dk1>
      <a:lt1>
        <a:srgbClr val="FFFFFF"/>
      </a:lt1>
      <a:dk2>
        <a:srgbClr val="081749"/>
      </a:dk2>
      <a:lt2>
        <a:srgbClr val="00F5ED"/>
      </a:lt2>
      <a:accent1>
        <a:srgbClr val="D3FC00"/>
      </a:accent1>
      <a:accent2>
        <a:srgbClr val="F70870"/>
      </a:accent2>
      <a:accent3>
        <a:srgbClr val="9E47FF"/>
      </a:accent3>
      <a:accent4>
        <a:srgbClr val="003CFF"/>
      </a:accent4>
      <a:accent5>
        <a:srgbClr val="A9A9A9"/>
      </a:accent5>
      <a:accent6>
        <a:srgbClr val="EAEAEA"/>
      </a:accent6>
      <a:hlink>
        <a:srgbClr val="F70870"/>
      </a:hlink>
      <a:folHlink>
        <a:srgbClr val="000000"/>
      </a:folHlink>
    </a:clrScheme>
    <a:fontScheme name="LTA Pade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lumMod val="75000"/>
            </a:schemeClr>
          </a:solid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b="1" dirty="0" err="1" smtClean="0">
            <a:solidFill>
              <a:schemeClr val="bg2"/>
            </a:solidFill>
          </a:defRPr>
        </a:defPPr>
      </a:lstStyle>
    </a:txDef>
  </a:objectDefaults>
  <a:extraClrSchemeLst/>
  <a:extLst>
    <a:ext uri="{05A4C25C-085E-4340-85A3-A5531E510DB2}">
      <thm15:themeFamily xmlns:thm15="http://schemas.microsoft.com/office/thememl/2012/main" name="Presentation1" id="{3D6B8715-A3C0-6B46-A060-BB1761EB7F88}" vid="{19AC2448-1DBA-C549-98A9-EB448BCD41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CE9E91D0DC4B4D94809B2C9BDAF5DB" ma:contentTypeVersion="14" ma:contentTypeDescription="Create a new document." ma:contentTypeScope="" ma:versionID="90a7bfc5a0e9f94cfb74e238f44ad7a3">
  <xsd:schema xmlns:xsd="http://www.w3.org/2001/XMLSchema" xmlns:xs="http://www.w3.org/2001/XMLSchema" xmlns:p="http://schemas.microsoft.com/office/2006/metadata/properties" xmlns:ns2="7577196f-2744-4117-8420-caf1c5c043f4" xmlns:ns3="6c209b20-450f-476c-84e4-4afe995caf05" targetNamespace="http://schemas.microsoft.com/office/2006/metadata/properties" ma:root="true" ma:fieldsID="18310948e2a020fdb3982613a38e5540" ns2:_="" ns3:_="">
    <xsd:import namespace="7577196f-2744-4117-8420-caf1c5c043f4"/>
    <xsd:import namespace="6c209b20-450f-476c-84e4-4afe995caf0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77196f-2744-4117-8420-caf1c5c043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7202f26-92b6-481c-9882-c702962ed79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209b20-450f-476c-84e4-4afe995caf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03d4242-074c-4473-b87d-7cbc8694c574}" ma:internalName="TaxCatchAll" ma:showField="CatchAllData" ma:web="6c209b20-450f-476c-84e4-4afe995caf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c209b20-450f-476c-84e4-4afe995caf05">
      <UserInfo>
        <DisplayName>Sam Kemp</DisplayName>
        <AccountId>13</AccountId>
        <AccountType/>
      </UserInfo>
      <UserInfo>
        <DisplayName>Matt Stanforth</DisplayName>
        <AccountId>12</AccountId>
        <AccountType/>
      </UserInfo>
      <UserInfo>
        <DisplayName>Jo Ward</DisplayName>
        <AccountId>62</AccountId>
        <AccountType/>
      </UserInfo>
      <UserInfo>
        <DisplayName>Danny McArdle</DisplayName>
        <AccountId>63</AccountId>
        <AccountType/>
      </UserInfo>
      <UserInfo>
        <DisplayName>Theo Crouch</DisplayName>
        <AccountId>90</AccountId>
        <AccountType/>
      </UserInfo>
      <UserInfo>
        <DisplayName>Mark Foster</DisplayName>
        <AccountId>91</AccountId>
        <AccountType/>
      </UserInfo>
      <UserInfo>
        <DisplayName>Caroline Lacy</DisplayName>
        <AccountId>43</AccountId>
        <AccountType/>
      </UserInfo>
    </SharedWithUsers>
    <lcf76f155ced4ddcb4097134ff3c332f xmlns="7577196f-2744-4117-8420-caf1c5c043f4">
      <Terms xmlns="http://schemas.microsoft.com/office/infopath/2007/PartnerControls"/>
    </lcf76f155ced4ddcb4097134ff3c332f>
    <TaxCatchAll xmlns="6c209b20-450f-476c-84e4-4afe995caf05" xsi:nil="true"/>
  </documentManagement>
</p:properties>
</file>

<file path=customXml/itemProps1.xml><?xml version="1.0" encoding="utf-8"?>
<ds:datastoreItem xmlns:ds="http://schemas.openxmlformats.org/officeDocument/2006/customXml" ds:itemID="{15861770-258A-4A7B-8A48-030A0EE34C04}">
  <ds:schemaRefs>
    <ds:schemaRef ds:uri="http://schemas.microsoft.com/sharepoint/v3/contenttype/forms"/>
  </ds:schemaRefs>
</ds:datastoreItem>
</file>

<file path=customXml/itemProps2.xml><?xml version="1.0" encoding="utf-8"?>
<ds:datastoreItem xmlns:ds="http://schemas.openxmlformats.org/officeDocument/2006/customXml" ds:itemID="{94A327AD-73CD-465F-83C5-CC5A1B50246D}">
  <ds:schemaRefs>
    <ds:schemaRef ds:uri="6c209b20-450f-476c-84e4-4afe995caf05"/>
    <ds:schemaRef ds:uri="7577196f-2744-4117-8420-caf1c5c043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D2D7D66-AF0F-4BF6-BE71-54B723C5ABF8}">
  <ds:schemaRefs>
    <ds:schemaRef ds:uri="http://schemas.microsoft.com/office/2006/documentManagement/types"/>
    <ds:schemaRef ds:uri="7577196f-2744-4117-8420-caf1c5c043f4"/>
    <ds:schemaRef ds:uri="http://schemas.microsoft.com/office/2006/metadata/properties"/>
    <ds:schemaRef ds:uri="http://schemas.microsoft.com/office/infopath/2007/PartnerControls"/>
    <ds:schemaRef ds:uri="http://www.w3.org/XML/1998/namespace"/>
    <ds:schemaRef ds:uri="http://purl.org/dc/elements/1.1/"/>
    <ds:schemaRef ds:uri="http://schemas.openxmlformats.org/package/2006/metadata/core-properties"/>
    <ds:schemaRef ds:uri="6c209b20-450f-476c-84e4-4afe995caf05"/>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LTA Core</Template>
  <TotalTime>0</TotalTime>
  <Words>1471</Words>
  <Application>Microsoft Office PowerPoint</Application>
  <PresentationFormat>Custom</PresentationFormat>
  <Paragraphs>211</Paragraphs>
  <Slides>17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Arial Black</vt:lpstr>
      <vt:lpstr>Calibri</vt:lpstr>
      <vt:lpstr>LTA 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Ward</dc:creator>
  <cp:lastModifiedBy>Jo Dearden</cp:lastModifiedBy>
  <cp:revision>331</cp:revision>
  <dcterms:created xsi:type="dcterms:W3CDTF">2023-09-11T12:42:32Z</dcterms:created>
  <dcterms:modified xsi:type="dcterms:W3CDTF">2025-03-20T17:08:12Z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0x010100A7CE9E91D0DC4B4D94809B2C9BDAF5DB</vt:lpwstr>
  </property>
</Properties>
</file>